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6"/>
  </p:notesMasterIdLst>
  <p:sldIdLst>
    <p:sldId id="256" r:id="rId2"/>
    <p:sldId id="257" r:id="rId3"/>
    <p:sldId id="258" r:id="rId4"/>
    <p:sldId id="266" r:id="rId5"/>
    <p:sldId id="260" r:id="rId6"/>
    <p:sldId id="262" r:id="rId7"/>
    <p:sldId id="263" r:id="rId8"/>
    <p:sldId id="265" r:id="rId9"/>
    <p:sldId id="264" r:id="rId10"/>
    <p:sldId id="267" r:id="rId11"/>
    <p:sldId id="268" r:id="rId12"/>
    <p:sldId id="269" r:id="rId13"/>
    <p:sldId id="272" r:id="rId14"/>
    <p:sldId id="271" r:id="rId15"/>
    <p:sldId id="270" r:id="rId16"/>
    <p:sldId id="273" r:id="rId17"/>
    <p:sldId id="274" r:id="rId18"/>
    <p:sldId id="276" r:id="rId19"/>
    <p:sldId id="275" r:id="rId20"/>
    <p:sldId id="283" r:id="rId21"/>
    <p:sldId id="280" r:id="rId22"/>
    <p:sldId id="281" r:id="rId23"/>
    <p:sldId id="282" r:id="rId24"/>
    <p:sldId id="259" r:id="rId2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pos="302">
          <p15:clr>
            <a:srgbClr val="9AA0A6"/>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7" roundtripDataSignature="AMtx7mjrrKv7gu6rnLoQXw0DUKsUK4C5P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CFF"/>
    <a:srgbClr val="9999FF"/>
    <a:srgbClr val="CC99FF"/>
    <a:srgbClr val="008080"/>
    <a:srgbClr val="CC3399"/>
    <a:srgbClr val="CC0099"/>
    <a:srgbClr val="9966FF"/>
    <a:srgbClr val="9933FF"/>
    <a:srgbClr val="CC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A219504-CC53-48A0-ABB1-42AE2418B7F1}" v="1" dt="2023-11-25T12:46:06.4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7514" autoAdjust="0"/>
  </p:normalViewPr>
  <p:slideViewPr>
    <p:cSldViewPr snapToGrid="0">
      <p:cViewPr varScale="1">
        <p:scale>
          <a:sx n="54" d="100"/>
          <a:sy n="54" d="100"/>
        </p:scale>
        <p:origin x="1866" y="72"/>
      </p:cViewPr>
      <p:guideLst>
        <p:guide orient="horz" pos="1620"/>
        <p:guide pos="2880"/>
        <p:guide pos="30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customschemas.google.com/relationships/presentationmetadata" Target="metadata"/><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rdero, Evangelina Natalia" userId="0c597c74-2a81-42ba-8894-030918d8eb8f" providerId="ADAL" clId="{7A219504-CC53-48A0-ABB1-42AE2418B7F1}"/>
    <pc:docChg chg="undo redo custSel addSld delSld modSld sldOrd">
      <pc:chgData name="Cordero, Evangelina Natalia" userId="0c597c74-2a81-42ba-8894-030918d8eb8f" providerId="ADAL" clId="{7A219504-CC53-48A0-ABB1-42AE2418B7F1}" dt="2023-11-28T03:26:47.491" v="7498" actId="1076"/>
      <pc:docMkLst>
        <pc:docMk/>
      </pc:docMkLst>
      <pc:sldChg chg="addSp delSp modSp mod">
        <pc:chgData name="Cordero, Evangelina Natalia" userId="0c597c74-2a81-42ba-8894-030918d8eb8f" providerId="ADAL" clId="{7A219504-CC53-48A0-ABB1-42AE2418B7F1}" dt="2023-11-27T19:47:56.031" v="5808" actId="1076"/>
        <pc:sldMkLst>
          <pc:docMk/>
          <pc:sldMk cId="0" sldId="257"/>
        </pc:sldMkLst>
        <pc:spChg chg="mod">
          <ac:chgData name="Cordero, Evangelina Natalia" userId="0c597c74-2a81-42ba-8894-030918d8eb8f" providerId="ADAL" clId="{7A219504-CC53-48A0-ABB1-42AE2418B7F1}" dt="2023-11-27T19:47:53.226" v="5807" actId="1076"/>
          <ac:spMkLst>
            <pc:docMk/>
            <pc:sldMk cId="0" sldId="257"/>
            <ac:spMk id="64" creationId="{00000000-0000-0000-0000-000000000000}"/>
          </ac:spMkLst>
        </pc:spChg>
        <pc:picChg chg="add mod">
          <ac:chgData name="Cordero, Evangelina Natalia" userId="0c597c74-2a81-42ba-8894-030918d8eb8f" providerId="ADAL" clId="{7A219504-CC53-48A0-ABB1-42AE2418B7F1}" dt="2023-11-27T19:47:56.031" v="5808" actId="1076"/>
          <ac:picMkLst>
            <pc:docMk/>
            <pc:sldMk cId="0" sldId="257"/>
            <ac:picMk id="2" creationId="{890289F2-6932-1AA9-2FA6-3BD49DBF8DCD}"/>
          </ac:picMkLst>
        </pc:picChg>
        <pc:picChg chg="add del mod">
          <ac:chgData name="Cordero, Evangelina Natalia" userId="0c597c74-2a81-42ba-8894-030918d8eb8f" providerId="ADAL" clId="{7A219504-CC53-48A0-ABB1-42AE2418B7F1}" dt="2023-11-27T19:46:53.272" v="5798" actId="478"/>
          <ac:picMkLst>
            <pc:docMk/>
            <pc:sldMk cId="0" sldId="257"/>
            <ac:picMk id="3" creationId="{7FBE2CB7-47E3-C77E-DDF3-866180EED8B6}"/>
          </ac:picMkLst>
        </pc:picChg>
        <pc:picChg chg="add del">
          <ac:chgData name="Cordero, Evangelina Natalia" userId="0c597c74-2a81-42ba-8894-030918d8eb8f" providerId="ADAL" clId="{7A219504-CC53-48A0-ABB1-42AE2418B7F1}" dt="2023-11-27T03:35:52.155" v="1749"/>
          <ac:picMkLst>
            <pc:docMk/>
            <pc:sldMk cId="0" sldId="257"/>
            <ac:picMk id="4098" creationId="{D4B3EC7E-4837-0C2A-F2A0-C887E95E25F2}"/>
          </ac:picMkLst>
        </pc:picChg>
      </pc:sldChg>
      <pc:sldChg chg="addSp delSp modSp mod delAnim modNotesTx">
        <pc:chgData name="Cordero, Evangelina Natalia" userId="0c597c74-2a81-42ba-8894-030918d8eb8f" providerId="ADAL" clId="{7A219504-CC53-48A0-ABB1-42AE2418B7F1}" dt="2023-11-28T02:17:01.260" v="6734" actId="20577"/>
        <pc:sldMkLst>
          <pc:docMk/>
          <pc:sldMk cId="0" sldId="258"/>
        </pc:sldMkLst>
        <pc:spChg chg="add mod">
          <ac:chgData name="Cordero, Evangelina Natalia" userId="0c597c74-2a81-42ba-8894-030918d8eb8f" providerId="ADAL" clId="{7A219504-CC53-48A0-ABB1-42AE2418B7F1}" dt="2023-11-27T05:42:52.651" v="3851" actId="20577"/>
          <ac:spMkLst>
            <pc:docMk/>
            <pc:sldMk cId="0" sldId="258"/>
            <ac:spMk id="4" creationId="{062E8963-D7BA-6DFF-3AD5-E55133FD72DC}"/>
          </ac:spMkLst>
        </pc:spChg>
        <pc:spChg chg="add mod">
          <ac:chgData name="Cordero, Evangelina Natalia" userId="0c597c74-2a81-42ba-8894-030918d8eb8f" providerId="ADAL" clId="{7A219504-CC53-48A0-ABB1-42AE2418B7F1}" dt="2023-11-27T05:44:40.860" v="3876" actId="1076"/>
          <ac:spMkLst>
            <pc:docMk/>
            <pc:sldMk cId="0" sldId="258"/>
            <ac:spMk id="6" creationId="{EBFB56B2-D88B-2283-2CB9-B3CEF07DC7F2}"/>
          </ac:spMkLst>
        </pc:spChg>
        <pc:spChg chg="add mod">
          <ac:chgData name="Cordero, Evangelina Natalia" userId="0c597c74-2a81-42ba-8894-030918d8eb8f" providerId="ADAL" clId="{7A219504-CC53-48A0-ABB1-42AE2418B7F1}" dt="2023-11-27T05:44:36.491" v="3874" actId="1076"/>
          <ac:spMkLst>
            <pc:docMk/>
            <pc:sldMk cId="0" sldId="258"/>
            <ac:spMk id="7" creationId="{3A1FAFD0-81ED-543C-E749-1F042D9D48C2}"/>
          </ac:spMkLst>
        </pc:spChg>
        <pc:spChg chg="add mod ord">
          <ac:chgData name="Cordero, Evangelina Natalia" userId="0c597c74-2a81-42ba-8894-030918d8eb8f" providerId="ADAL" clId="{7A219504-CC53-48A0-ABB1-42AE2418B7F1}" dt="2023-11-27T05:42:23.313" v="3845" actId="167"/>
          <ac:spMkLst>
            <pc:docMk/>
            <pc:sldMk cId="0" sldId="258"/>
            <ac:spMk id="8" creationId="{31884969-9062-BD90-3750-BD3C65C38A22}"/>
          </ac:spMkLst>
        </pc:spChg>
        <pc:spChg chg="add mod ord">
          <ac:chgData name="Cordero, Evangelina Natalia" userId="0c597c74-2a81-42ba-8894-030918d8eb8f" providerId="ADAL" clId="{7A219504-CC53-48A0-ABB1-42AE2418B7F1}" dt="2023-11-27T05:44:33.960" v="3873" actId="1076"/>
          <ac:spMkLst>
            <pc:docMk/>
            <pc:sldMk cId="0" sldId="258"/>
            <ac:spMk id="9" creationId="{E1D90834-70B3-D0A1-33BF-D6DAFADFB8F4}"/>
          </ac:spMkLst>
        </pc:spChg>
        <pc:spChg chg="add mod ord">
          <ac:chgData name="Cordero, Evangelina Natalia" userId="0c597c74-2a81-42ba-8894-030918d8eb8f" providerId="ADAL" clId="{7A219504-CC53-48A0-ABB1-42AE2418B7F1}" dt="2023-11-27T05:44:39.053" v="3875" actId="1076"/>
          <ac:spMkLst>
            <pc:docMk/>
            <pc:sldMk cId="0" sldId="258"/>
            <ac:spMk id="10" creationId="{BAA496E0-EDDA-7790-96EF-03BDFDB67F37}"/>
          </ac:spMkLst>
        </pc:spChg>
        <pc:spChg chg="del">
          <ac:chgData name="Cordero, Evangelina Natalia" userId="0c597c74-2a81-42ba-8894-030918d8eb8f" providerId="ADAL" clId="{7A219504-CC53-48A0-ABB1-42AE2418B7F1}" dt="2023-11-27T05:36:31.332" v="3754" actId="478"/>
          <ac:spMkLst>
            <pc:docMk/>
            <pc:sldMk cId="0" sldId="258"/>
            <ac:spMk id="69" creationId="{00000000-0000-0000-0000-000000000000}"/>
          </ac:spMkLst>
        </pc:spChg>
        <pc:picChg chg="add del mod">
          <ac:chgData name="Cordero, Evangelina Natalia" userId="0c597c74-2a81-42ba-8894-030918d8eb8f" providerId="ADAL" clId="{7A219504-CC53-48A0-ABB1-42AE2418B7F1}" dt="2023-11-25T12:52:42.405" v="61" actId="478"/>
          <ac:picMkLst>
            <pc:docMk/>
            <pc:sldMk cId="0" sldId="258"/>
            <ac:picMk id="2" creationId="{5582CFE6-B1B5-849B-6697-37F91B5325E3}"/>
          </ac:picMkLst>
        </pc:picChg>
        <pc:picChg chg="add del mod">
          <ac:chgData name="Cordero, Evangelina Natalia" userId="0c597c74-2a81-42ba-8894-030918d8eb8f" providerId="ADAL" clId="{7A219504-CC53-48A0-ABB1-42AE2418B7F1}" dt="2023-11-27T05:31:42.161" v="3368" actId="478"/>
          <ac:picMkLst>
            <pc:docMk/>
            <pc:sldMk cId="0" sldId="258"/>
            <ac:picMk id="5122" creationId="{16021E1F-4F8C-6572-5A26-5252848837BE}"/>
          </ac:picMkLst>
        </pc:picChg>
        <pc:picChg chg="add mod">
          <ac:chgData name="Cordero, Evangelina Natalia" userId="0c597c74-2a81-42ba-8894-030918d8eb8f" providerId="ADAL" clId="{7A219504-CC53-48A0-ABB1-42AE2418B7F1}" dt="2023-11-27T19:50:35.421" v="5838" actId="14100"/>
          <ac:picMkLst>
            <pc:docMk/>
            <pc:sldMk cId="0" sldId="258"/>
            <ac:picMk id="5124" creationId="{7E17A0D8-EE02-AF10-E189-8F0EF3D509A4}"/>
          </ac:picMkLst>
        </pc:picChg>
      </pc:sldChg>
      <pc:sldChg chg="ord">
        <pc:chgData name="Cordero, Evangelina Natalia" userId="0c597c74-2a81-42ba-8894-030918d8eb8f" providerId="ADAL" clId="{7A219504-CC53-48A0-ABB1-42AE2418B7F1}" dt="2023-11-27T04:25:46.471" v="2308"/>
        <pc:sldMkLst>
          <pc:docMk/>
          <pc:sldMk cId="0" sldId="259"/>
        </pc:sldMkLst>
      </pc:sldChg>
      <pc:sldChg chg="modSp add mod modNotesTx">
        <pc:chgData name="Cordero, Evangelina Natalia" userId="0c597c74-2a81-42ba-8894-030918d8eb8f" providerId="ADAL" clId="{7A219504-CC53-48A0-ABB1-42AE2418B7F1}" dt="2023-11-26T13:02:12.948" v="1652" actId="1076"/>
        <pc:sldMkLst>
          <pc:docMk/>
          <pc:sldMk cId="2733050074" sldId="260"/>
        </pc:sldMkLst>
        <pc:picChg chg="mod">
          <ac:chgData name="Cordero, Evangelina Natalia" userId="0c597c74-2a81-42ba-8894-030918d8eb8f" providerId="ADAL" clId="{7A219504-CC53-48A0-ABB1-42AE2418B7F1}" dt="2023-11-26T13:02:12.948" v="1652" actId="1076"/>
          <ac:picMkLst>
            <pc:docMk/>
            <pc:sldMk cId="2733050074" sldId="260"/>
            <ac:picMk id="2" creationId="{5582CFE6-B1B5-849B-6697-37F91B5325E3}"/>
          </ac:picMkLst>
        </pc:picChg>
      </pc:sldChg>
      <pc:sldChg chg="addSp delSp modSp add del mod ord">
        <pc:chgData name="Cordero, Evangelina Natalia" userId="0c597c74-2a81-42ba-8894-030918d8eb8f" providerId="ADAL" clId="{7A219504-CC53-48A0-ABB1-42AE2418B7F1}" dt="2023-11-26T13:02:24.390" v="1653" actId="2696"/>
        <pc:sldMkLst>
          <pc:docMk/>
          <pc:sldMk cId="260807265" sldId="261"/>
        </pc:sldMkLst>
        <pc:spChg chg="add del mod">
          <ac:chgData name="Cordero, Evangelina Natalia" userId="0c597c74-2a81-42ba-8894-030918d8eb8f" providerId="ADAL" clId="{7A219504-CC53-48A0-ABB1-42AE2418B7F1}" dt="2023-11-25T13:08:38.518" v="267" actId="22"/>
          <ac:spMkLst>
            <pc:docMk/>
            <pc:sldMk cId="260807265" sldId="261"/>
            <ac:spMk id="4" creationId="{F87DD471-7ACF-FD7D-DCFE-6C2C8601330D}"/>
          </ac:spMkLst>
        </pc:spChg>
        <pc:spChg chg="mod">
          <ac:chgData name="Cordero, Evangelina Natalia" userId="0c597c74-2a81-42ba-8894-030918d8eb8f" providerId="ADAL" clId="{7A219504-CC53-48A0-ABB1-42AE2418B7F1}" dt="2023-11-25T13:08:38.933" v="268" actId="21"/>
          <ac:spMkLst>
            <pc:docMk/>
            <pc:sldMk cId="260807265" sldId="261"/>
            <ac:spMk id="64" creationId="{00000000-0000-0000-0000-000000000000}"/>
          </ac:spMkLst>
        </pc:spChg>
        <pc:picChg chg="add mod modCrop">
          <ac:chgData name="Cordero, Evangelina Natalia" userId="0c597c74-2a81-42ba-8894-030918d8eb8f" providerId="ADAL" clId="{7A219504-CC53-48A0-ABB1-42AE2418B7F1}" dt="2023-11-25T13:08:36.388" v="262" actId="732"/>
          <ac:picMkLst>
            <pc:docMk/>
            <pc:sldMk cId="260807265" sldId="261"/>
            <ac:picMk id="2" creationId="{044BC905-1C74-65C7-9882-12BA6AA2CBD0}"/>
          </ac:picMkLst>
        </pc:picChg>
      </pc:sldChg>
      <pc:sldChg chg="addSp delSp modSp add mod modNotesTx">
        <pc:chgData name="Cordero, Evangelina Natalia" userId="0c597c74-2a81-42ba-8894-030918d8eb8f" providerId="ADAL" clId="{7A219504-CC53-48A0-ABB1-42AE2418B7F1}" dt="2023-11-25T19:06:14.581" v="1380" actId="1076"/>
        <pc:sldMkLst>
          <pc:docMk/>
          <pc:sldMk cId="1132748762" sldId="262"/>
        </pc:sldMkLst>
        <pc:spChg chg="add del mod">
          <ac:chgData name="Cordero, Evangelina Natalia" userId="0c597c74-2a81-42ba-8894-030918d8eb8f" providerId="ADAL" clId="{7A219504-CC53-48A0-ABB1-42AE2418B7F1}" dt="2023-11-25T17:01:36.425" v="311" actId="478"/>
          <ac:spMkLst>
            <pc:docMk/>
            <pc:sldMk cId="1132748762" sldId="262"/>
            <ac:spMk id="3" creationId="{523F8B0C-30CC-673B-4FDF-3182CE4492FE}"/>
          </ac:spMkLst>
        </pc:spChg>
        <pc:spChg chg="add mod ord">
          <ac:chgData name="Cordero, Evangelina Natalia" userId="0c597c74-2a81-42ba-8894-030918d8eb8f" providerId="ADAL" clId="{7A219504-CC53-48A0-ABB1-42AE2418B7F1}" dt="2023-11-25T17:46:05.130" v="1294" actId="208"/>
          <ac:spMkLst>
            <pc:docMk/>
            <pc:sldMk cId="1132748762" sldId="262"/>
            <ac:spMk id="5" creationId="{BD6AA7F3-B2D1-EA74-3C21-6B9F23C93880}"/>
          </ac:spMkLst>
        </pc:spChg>
        <pc:spChg chg="add mod">
          <ac:chgData name="Cordero, Evangelina Natalia" userId="0c597c74-2a81-42ba-8894-030918d8eb8f" providerId="ADAL" clId="{7A219504-CC53-48A0-ABB1-42AE2418B7F1}" dt="2023-11-25T19:06:14.581" v="1380" actId="1076"/>
          <ac:spMkLst>
            <pc:docMk/>
            <pc:sldMk cId="1132748762" sldId="262"/>
            <ac:spMk id="6" creationId="{AFA0D131-DCAB-762C-5E6B-85DBBACEC132}"/>
          </ac:spMkLst>
        </pc:spChg>
        <pc:picChg chg="del">
          <ac:chgData name="Cordero, Evangelina Natalia" userId="0c597c74-2a81-42ba-8894-030918d8eb8f" providerId="ADAL" clId="{7A219504-CC53-48A0-ABB1-42AE2418B7F1}" dt="2023-11-25T13:08:51.286" v="270" actId="478"/>
          <ac:picMkLst>
            <pc:docMk/>
            <pc:sldMk cId="1132748762" sldId="262"/>
            <ac:picMk id="2" creationId="{5582CFE6-B1B5-849B-6697-37F91B5325E3}"/>
          </ac:picMkLst>
        </pc:picChg>
        <pc:picChg chg="add mod">
          <ac:chgData name="Cordero, Evangelina Natalia" userId="0c597c74-2a81-42ba-8894-030918d8eb8f" providerId="ADAL" clId="{7A219504-CC53-48A0-ABB1-42AE2418B7F1}" dt="2023-11-25T17:07:56.374" v="401" actId="1076"/>
          <ac:picMkLst>
            <pc:docMk/>
            <pc:sldMk cId="1132748762" sldId="262"/>
            <ac:picMk id="4" creationId="{7BA8CA29-947C-9CBD-A6F8-3CF0E0EA5B7A}"/>
          </ac:picMkLst>
        </pc:picChg>
      </pc:sldChg>
      <pc:sldChg chg="addSp modSp add mod modNotesTx">
        <pc:chgData name="Cordero, Evangelina Natalia" userId="0c597c74-2a81-42ba-8894-030918d8eb8f" providerId="ADAL" clId="{7A219504-CC53-48A0-ABB1-42AE2418B7F1}" dt="2023-11-28T02:56:55.572" v="7419" actId="113"/>
        <pc:sldMkLst>
          <pc:docMk/>
          <pc:sldMk cId="535904033" sldId="263"/>
        </pc:sldMkLst>
        <pc:spChg chg="add mod">
          <ac:chgData name="Cordero, Evangelina Natalia" userId="0c597c74-2a81-42ba-8894-030918d8eb8f" providerId="ADAL" clId="{7A219504-CC53-48A0-ABB1-42AE2418B7F1}" dt="2023-11-25T17:11:49.036" v="425" actId="1076"/>
          <ac:spMkLst>
            <pc:docMk/>
            <pc:sldMk cId="535904033" sldId="263"/>
            <ac:spMk id="4" creationId="{E4E645B4-2F23-21B7-98CF-174DDECBF7FA}"/>
          </ac:spMkLst>
        </pc:spChg>
        <pc:spChg chg="add mod">
          <ac:chgData name="Cordero, Evangelina Natalia" userId="0c597c74-2a81-42ba-8894-030918d8eb8f" providerId="ADAL" clId="{7A219504-CC53-48A0-ABB1-42AE2418B7F1}" dt="2023-11-26T13:02:47.982" v="1654" actId="2711"/>
          <ac:spMkLst>
            <pc:docMk/>
            <pc:sldMk cId="535904033" sldId="263"/>
            <ac:spMk id="5" creationId="{17F9A8A3-09E6-F7C1-7D39-E0CC5C54E729}"/>
          </ac:spMkLst>
        </pc:spChg>
        <pc:picChg chg="add mod">
          <ac:chgData name="Cordero, Evangelina Natalia" userId="0c597c74-2a81-42ba-8894-030918d8eb8f" providerId="ADAL" clId="{7A219504-CC53-48A0-ABB1-42AE2418B7F1}" dt="2023-11-25T17:30:53.010" v="617" actId="14100"/>
          <ac:picMkLst>
            <pc:docMk/>
            <pc:sldMk cId="535904033" sldId="263"/>
            <ac:picMk id="2" creationId="{360BDFCD-FBF6-9612-283E-A5CEC9BBCD46}"/>
          </ac:picMkLst>
        </pc:picChg>
        <pc:picChg chg="add mod">
          <ac:chgData name="Cordero, Evangelina Natalia" userId="0c597c74-2a81-42ba-8894-030918d8eb8f" providerId="ADAL" clId="{7A219504-CC53-48A0-ABB1-42AE2418B7F1}" dt="2023-11-25T17:16:18.915" v="566" actId="14100"/>
          <ac:picMkLst>
            <pc:docMk/>
            <pc:sldMk cId="535904033" sldId="263"/>
            <ac:picMk id="3" creationId="{094E3F12-93C2-A5AD-9DD1-7896514A0DF1}"/>
          </ac:picMkLst>
        </pc:picChg>
      </pc:sldChg>
      <pc:sldChg chg="addSp delSp modSp add mod ord delAnim modAnim modNotesTx">
        <pc:chgData name="Cordero, Evangelina Natalia" userId="0c597c74-2a81-42ba-8894-030918d8eb8f" providerId="ADAL" clId="{7A219504-CC53-48A0-ABB1-42AE2418B7F1}" dt="2023-11-28T02:58:58.027" v="7421" actId="6549"/>
        <pc:sldMkLst>
          <pc:docMk/>
          <pc:sldMk cId="1052218945" sldId="264"/>
        </pc:sldMkLst>
        <pc:spChg chg="add del mod">
          <ac:chgData name="Cordero, Evangelina Natalia" userId="0c597c74-2a81-42ba-8894-030918d8eb8f" providerId="ADAL" clId="{7A219504-CC53-48A0-ABB1-42AE2418B7F1}" dt="2023-11-27T17:52:51.568" v="4156" actId="478"/>
          <ac:spMkLst>
            <pc:docMk/>
            <pc:sldMk cId="1052218945" sldId="264"/>
            <ac:spMk id="4" creationId="{BC21701D-2A0D-025E-9F9D-E5268ECFDB32}"/>
          </ac:spMkLst>
        </pc:spChg>
        <pc:spChg chg="add del mod">
          <ac:chgData name="Cordero, Evangelina Natalia" userId="0c597c74-2a81-42ba-8894-030918d8eb8f" providerId="ADAL" clId="{7A219504-CC53-48A0-ABB1-42AE2418B7F1}" dt="2023-11-27T17:52:50.167" v="4155" actId="478"/>
          <ac:spMkLst>
            <pc:docMk/>
            <pc:sldMk cId="1052218945" sldId="264"/>
            <ac:spMk id="7" creationId="{4E8D522D-EF7A-B2D9-0D67-DF139932C629}"/>
          </ac:spMkLst>
        </pc:spChg>
        <pc:spChg chg="add del mod">
          <ac:chgData name="Cordero, Evangelina Natalia" userId="0c597c74-2a81-42ba-8894-030918d8eb8f" providerId="ADAL" clId="{7A219504-CC53-48A0-ABB1-42AE2418B7F1}" dt="2023-11-25T19:36:57.089" v="1519" actId="478"/>
          <ac:spMkLst>
            <pc:docMk/>
            <pc:sldMk cId="1052218945" sldId="264"/>
            <ac:spMk id="8" creationId="{EFB26958-D366-E940-0282-EDFC2BC488E4}"/>
          </ac:spMkLst>
        </pc:spChg>
        <pc:spChg chg="add mod">
          <ac:chgData name="Cordero, Evangelina Natalia" userId="0c597c74-2a81-42ba-8894-030918d8eb8f" providerId="ADAL" clId="{7A219504-CC53-48A0-ABB1-42AE2418B7F1}" dt="2023-11-27T03:42:57.689" v="1773" actId="164"/>
          <ac:spMkLst>
            <pc:docMk/>
            <pc:sldMk cId="1052218945" sldId="264"/>
            <ac:spMk id="9" creationId="{C034016B-60E5-8F46-610C-EE48EEF05A5C}"/>
          </ac:spMkLst>
        </pc:spChg>
        <pc:spChg chg="add mod ord">
          <ac:chgData name="Cordero, Evangelina Natalia" userId="0c597c74-2a81-42ba-8894-030918d8eb8f" providerId="ADAL" clId="{7A219504-CC53-48A0-ABB1-42AE2418B7F1}" dt="2023-11-27T03:42:57.689" v="1773" actId="164"/>
          <ac:spMkLst>
            <pc:docMk/>
            <pc:sldMk cId="1052218945" sldId="264"/>
            <ac:spMk id="10" creationId="{E777306A-AF2C-9DE2-BC2F-A31296D86BD1}"/>
          </ac:spMkLst>
        </pc:spChg>
        <pc:spChg chg="add del">
          <ac:chgData name="Cordero, Evangelina Natalia" userId="0c597c74-2a81-42ba-8894-030918d8eb8f" providerId="ADAL" clId="{7A219504-CC53-48A0-ABB1-42AE2418B7F1}" dt="2023-11-26T13:24:45.938" v="1732"/>
          <ac:spMkLst>
            <pc:docMk/>
            <pc:sldMk cId="1052218945" sldId="264"/>
            <ac:spMk id="12" creationId="{383DE12B-A63E-AC41-746C-4F84B4BC9F79}"/>
          </ac:spMkLst>
        </pc:spChg>
        <pc:spChg chg="add del">
          <ac:chgData name="Cordero, Evangelina Natalia" userId="0c597c74-2a81-42ba-8894-030918d8eb8f" providerId="ADAL" clId="{7A219504-CC53-48A0-ABB1-42AE2418B7F1}" dt="2023-11-26T13:24:54.391" v="1734"/>
          <ac:spMkLst>
            <pc:docMk/>
            <pc:sldMk cId="1052218945" sldId="264"/>
            <ac:spMk id="13" creationId="{1F90AED7-54BE-0E69-36AA-029B4836C774}"/>
          </ac:spMkLst>
        </pc:spChg>
        <pc:spChg chg="add del mod">
          <ac:chgData name="Cordero, Evangelina Natalia" userId="0c597c74-2a81-42ba-8894-030918d8eb8f" providerId="ADAL" clId="{7A219504-CC53-48A0-ABB1-42AE2418B7F1}" dt="2023-11-27T17:50:23.017" v="3917"/>
          <ac:spMkLst>
            <pc:docMk/>
            <pc:sldMk cId="1052218945" sldId="264"/>
            <ac:spMk id="17" creationId="{C9ADB761-E5FF-D1C1-684C-B658C9B57136}"/>
          </ac:spMkLst>
        </pc:spChg>
        <pc:spChg chg="mod">
          <ac:chgData name="Cordero, Evangelina Natalia" userId="0c597c74-2a81-42ba-8894-030918d8eb8f" providerId="ADAL" clId="{7A219504-CC53-48A0-ABB1-42AE2418B7F1}" dt="2023-11-27T17:50:42.508" v="3919"/>
          <ac:spMkLst>
            <pc:docMk/>
            <pc:sldMk cId="1052218945" sldId="264"/>
            <ac:spMk id="19" creationId="{9B9FCFFD-7367-BECD-5F54-5AF9800E35B6}"/>
          </ac:spMkLst>
        </pc:spChg>
        <pc:spChg chg="mod">
          <ac:chgData name="Cordero, Evangelina Natalia" userId="0c597c74-2a81-42ba-8894-030918d8eb8f" providerId="ADAL" clId="{7A219504-CC53-48A0-ABB1-42AE2418B7F1}" dt="2023-11-27T17:50:42.508" v="3919"/>
          <ac:spMkLst>
            <pc:docMk/>
            <pc:sldMk cId="1052218945" sldId="264"/>
            <ac:spMk id="20" creationId="{60FDF7E0-052E-68CC-AD5C-B65823FAE1DA}"/>
          </ac:spMkLst>
        </pc:spChg>
        <pc:spChg chg="add mod">
          <ac:chgData name="Cordero, Evangelina Natalia" userId="0c597c74-2a81-42ba-8894-030918d8eb8f" providerId="ADAL" clId="{7A219504-CC53-48A0-ABB1-42AE2418B7F1}" dt="2023-11-27T18:21:30.091" v="4532" actId="207"/>
          <ac:spMkLst>
            <pc:docMk/>
            <pc:sldMk cId="1052218945" sldId="264"/>
            <ac:spMk id="21" creationId="{47B61584-53FD-CE34-540D-F75855CD9D69}"/>
          </ac:spMkLst>
        </pc:spChg>
        <pc:spChg chg="add mod">
          <ac:chgData name="Cordero, Evangelina Natalia" userId="0c597c74-2a81-42ba-8894-030918d8eb8f" providerId="ADAL" clId="{7A219504-CC53-48A0-ABB1-42AE2418B7F1}" dt="2023-11-27T18:43:48.509" v="5033" actId="1076"/>
          <ac:spMkLst>
            <pc:docMk/>
            <pc:sldMk cId="1052218945" sldId="264"/>
            <ac:spMk id="22" creationId="{051B5645-3E31-16DC-36DE-F3D8548F8375}"/>
          </ac:spMkLst>
        </pc:spChg>
        <pc:spChg chg="add del mod">
          <ac:chgData name="Cordero, Evangelina Natalia" userId="0c597c74-2a81-42ba-8894-030918d8eb8f" providerId="ADAL" clId="{7A219504-CC53-48A0-ABB1-42AE2418B7F1}" dt="2023-11-27T18:01:17.113" v="4222" actId="478"/>
          <ac:spMkLst>
            <pc:docMk/>
            <pc:sldMk cId="1052218945" sldId="264"/>
            <ac:spMk id="25" creationId="{C9D73765-63BA-D98A-7B9E-DC00A3F31DD7}"/>
          </ac:spMkLst>
        </pc:spChg>
        <pc:spChg chg="del">
          <ac:chgData name="Cordero, Evangelina Natalia" userId="0c597c74-2a81-42ba-8894-030918d8eb8f" providerId="ADAL" clId="{7A219504-CC53-48A0-ABB1-42AE2418B7F1}" dt="2023-11-27T17:52:37.357" v="4150" actId="478"/>
          <ac:spMkLst>
            <pc:docMk/>
            <pc:sldMk cId="1052218945" sldId="264"/>
            <ac:spMk id="69" creationId="{00000000-0000-0000-0000-000000000000}"/>
          </ac:spMkLst>
        </pc:spChg>
        <pc:grpChg chg="add mod">
          <ac:chgData name="Cordero, Evangelina Natalia" userId="0c597c74-2a81-42ba-8894-030918d8eb8f" providerId="ADAL" clId="{7A219504-CC53-48A0-ABB1-42AE2418B7F1}" dt="2023-11-27T03:42:57.689" v="1773" actId="164"/>
          <ac:grpSpMkLst>
            <pc:docMk/>
            <pc:sldMk cId="1052218945" sldId="264"/>
            <ac:grpSpMk id="16" creationId="{F96EDFED-3B63-F8B4-E2EB-706E2C30513E}"/>
          </ac:grpSpMkLst>
        </pc:grpChg>
        <pc:grpChg chg="add del mod">
          <ac:chgData name="Cordero, Evangelina Natalia" userId="0c597c74-2a81-42ba-8894-030918d8eb8f" providerId="ADAL" clId="{7A219504-CC53-48A0-ABB1-42AE2418B7F1}" dt="2023-11-27T17:50:48.098" v="3922"/>
          <ac:grpSpMkLst>
            <pc:docMk/>
            <pc:sldMk cId="1052218945" sldId="264"/>
            <ac:grpSpMk id="18" creationId="{F9F3E00E-D1CB-8640-32EE-89FF8A71E983}"/>
          </ac:grpSpMkLst>
        </pc:grpChg>
        <pc:grpChg chg="add mod ord">
          <ac:chgData name="Cordero, Evangelina Natalia" userId="0c597c74-2a81-42ba-8894-030918d8eb8f" providerId="ADAL" clId="{7A219504-CC53-48A0-ABB1-42AE2418B7F1}" dt="2023-11-27T18:21:30.091" v="4532" actId="207"/>
          <ac:grpSpMkLst>
            <pc:docMk/>
            <pc:sldMk cId="1052218945" sldId="264"/>
            <ac:grpSpMk id="23" creationId="{58FF0AE7-60BB-E4C7-F03B-18C69DE74DB5}"/>
          </ac:grpSpMkLst>
        </pc:grpChg>
        <pc:picChg chg="add del mod">
          <ac:chgData name="Cordero, Evangelina Natalia" userId="0c597c74-2a81-42ba-8894-030918d8eb8f" providerId="ADAL" clId="{7A219504-CC53-48A0-ABB1-42AE2418B7F1}" dt="2023-11-27T17:52:48.317" v="4154" actId="478"/>
          <ac:picMkLst>
            <pc:docMk/>
            <pc:sldMk cId="1052218945" sldId="264"/>
            <ac:picMk id="3" creationId="{A35C6253-061C-CECB-2A7D-910517F16575}"/>
          </ac:picMkLst>
        </pc:picChg>
        <pc:picChg chg="add del mod">
          <ac:chgData name="Cordero, Evangelina Natalia" userId="0c597c74-2a81-42ba-8894-030918d8eb8f" providerId="ADAL" clId="{7A219504-CC53-48A0-ABB1-42AE2418B7F1}" dt="2023-11-27T17:52:40.120" v="4151" actId="478"/>
          <ac:picMkLst>
            <pc:docMk/>
            <pc:sldMk cId="1052218945" sldId="264"/>
            <ac:picMk id="6" creationId="{5CEA8CAE-DB5C-6983-2D40-43D97094FAE4}"/>
          </ac:picMkLst>
        </pc:picChg>
        <pc:picChg chg="add del mod">
          <ac:chgData name="Cordero, Evangelina Natalia" userId="0c597c74-2a81-42ba-8894-030918d8eb8f" providerId="ADAL" clId="{7A219504-CC53-48A0-ABB1-42AE2418B7F1}" dt="2023-11-26T13:25:36.391" v="1739" actId="478"/>
          <ac:picMkLst>
            <pc:docMk/>
            <pc:sldMk cId="1052218945" sldId="264"/>
            <ac:picMk id="11" creationId="{DC6A203F-9AF1-92CD-1C2B-36FDE9B93FCD}"/>
          </ac:picMkLst>
        </pc:picChg>
        <pc:picChg chg="add mod ord">
          <ac:chgData name="Cordero, Evangelina Natalia" userId="0c597c74-2a81-42ba-8894-030918d8eb8f" providerId="ADAL" clId="{7A219504-CC53-48A0-ABB1-42AE2418B7F1}" dt="2023-11-27T19:51:31.529" v="5844" actId="14100"/>
          <ac:picMkLst>
            <pc:docMk/>
            <pc:sldMk cId="1052218945" sldId="264"/>
            <ac:picMk id="15" creationId="{C5E1A89B-F8DE-E3CC-2CC1-BC740A98E7DA}"/>
          </ac:picMkLst>
        </pc:picChg>
        <pc:picChg chg="add mod">
          <ac:chgData name="Cordero, Evangelina Natalia" userId="0c597c74-2a81-42ba-8894-030918d8eb8f" providerId="ADAL" clId="{7A219504-CC53-48A0-ABB1-42AE2418B7F1}" dt="2023-11-27T19:51:29.064" v="5843" actId="1076"/>
          <ac:picMkLst>
            <pc:docMk/>
            <pc:sldMk cId="1052218945" sldId="264"/>
            <ac:picMk id="2054" creationId="{316FCB4B-3F4E-9BE2-4E08-48DAC691272A}"/>
          </ac:picMkLst>
        </pc:picChg>
      </pc:sldChg>
      <pc:sldChg chg="addSp delSp modSp add mod modNotesTx">
        <pc:chgData name="Cordero, Evangelina Natalia" userId="0c597c74-2a81-42ba-8894-030918d8eb8f" providerId="ADAL" clId="{7A219504-CC53-48A0-ABB1-42AE2418B7F1}" dt="2023-11-28T02:57:08.370" v="7420" actId="113"/>
        <pc:sldMkLst>
          <pc:docMk/>
          <pc:sldMk cId="363162414" sldId="265"/>
        </pc:sldMkLst>
        <pc:spChg chg="add del mod">
          <ac:chgData name="Cordero, Evangelina Natalia" userId="0c597c74-2a81-42ba-8894-030918d8eb8f" providerId="ADAL" clId="{7A219504-CC53-48A0-ABB1-42AE2418B7F1}" dt="2023-11-27T18:03:45.413" v="4228"/>
          <ac:spMkLst>
            <pc:docMk/>
            <pc:sldMk cId="363162414" sldId="265"/>
            <ac:spMk id="7" creationId="{49485556-FFE0-B1F5-25C2-1DABDF41236D}"/>
          </ac:spMkLst>
        </pc:spChg>
        <pc:spChg chg="add del mod">
          <ac:chgData name="Cordero, Evangelina Natalia" userId="0c597c74-2a81-42ba-8894-030918d8eb8f" providerId="ADAL" clId="{7A219504-CC53-48A0-ABB1-42AE2418B7F1}" dt="2023-11-27T18:03:54.614" v="4231"/>
          <ac:spMkLst>
            <pc:docMk/>
            <pc:sldMk cId="363162414" sldId="265"/>
            <ac:spMk id="8" creationId="{24847CD1-B874-02A9-CAD2-FD79DD4A4AF7}"/>
          </ac:spMkLst>
        </pc:spChg>
        <pc:spChg chg="add mod">
          <ac:chgData name="Cordero, Evangelina Natalia" userId="0c597c74-2a81-42ba-8894-030918d8eb8f" providerId="ADAL" clId="{7A219504-CC53-48A0-ABB1-42AE2418B7F1}" dt="2023-11-27T18:41:24.336" v="5015" actId="1076"/>
          <ac:spMkLst>
            <pc:docMk/>
            <pc:sldMk cId="363162414" sldId="265"/>
            <ac:spMk id="9" creationId="{50B05E48-D0E0-E3E8-9937-DC7765BA74CC}"/>
          </ac:spMkLst>
        </pc:spChg>
        <pc:spChg chg="add del mod">
          <ac:chgData name="Cordero, Evangelina Natalia" userId="0c597c74-2a81-42ba-8894-030918d8eb8f" providerId="ADAL" clId="{7A219504-CC53-48A0-ABB1-42AE2418B7F1}" dt="2023-11-27T18:05:27.962" v="4248" actId="478"/>
          <ac:spMkLst>
            <pc:docMk/>
            <pc:sldMk cId="363162414" sldId="265"/>
            <ac:spMk id="10" creationId="{796B3FF8-5A72-9930-2BAA-BB9345A5AB00}"/>
          </ac:spMkLst>
        </pc:spChg>
        <pc:spChg chg="add mod ord">
          <ac:chgData name="Cordero, Evangelina Natalia" userId="0c597c74-2a81-42ba-8894-030918d8eb8f" providerId="ADAL" clId="{7A219504-CC53-48A0-ABB1-42AE2418B7F1}" dt="2023-11-27T18:41:32.813" v="5016" actId="255"/>
          <ac:spMkLst>
            <pc:docMk/>
            <pc:sldMk cId="363162414" sldId="265"/>
            <ac:spMk id="11" creationId="{BD8BC5E0-E252-D12A-16DA-C4E6235D92C1}"/>
          </ac:spMkLst>
        </pc:spChg>
        <pc:spChg chg="add del">
          <ac:chgData name="Cordero, Evangelina Natalia" userId="0c597c74-2a81-42ba-8894-030918d8eb8f" providerId="ADAL" clId="{7A219504-CC53-48A0-ABB1-42AE2418B7F1}" dt="2023-11-27T18:08:24.197" v="4368" actId="11529"/>
          <ac:spMkLst>
            <pc:docMk/>
            <pc:sldMk cId="363162414" sldId="265"/>
            <ac:spMk id="12" creationId="{421D5C76-6BB8-4DA3-8041-9FB9A43DA560}"/>
          </ac:spMkLst>
        </pc:spChg>
        <pc:spChg chg="add mod">
          <ac:chgData name="Cordero, Evangelina Natalia" userId="0c597c74-2a81-42ba-8894-030918d8eb8f" providerId="ADAL" clId="{7A219504-CC53-48A0-ABB1-42AE2418B7F1}" dt="2023-11-27T18:41:48.187" v="5017" actId="1076"/>
          <ac:spMkLst>
            <pc:docMk/>
            <pc:sldMk cId="363162414" sldId="265"/>
            <ac:spMk id="13" creationId="{66342E24-DC1C-C1C4-9F49-649ED2A82ED4}"/>
          </ac:spMkLst>
        </pc:spChg>
        <pc:spChg chg="add mod">
          <ac:chgData name="Cordero, Evangelina Natalia" userId="0c597c74-2a81-42ba-8894-030918d8eb8f" providerId="ADAL" clId="{7A219504-CC53-48A0-ABB1-42AE2418B7F1}" dt="2023-11-27T18:41:51.320" v="5018" actId="1076"/>
          <ac:spMkLst>
            <pc:docMk/>
            <pc:sldMk cId="363162414" sldId="265"/>
            <ac:spMk id="14" creationId="{899D9DE7-0DE7-C8B6-129F-7C31FB01A6CB}"/>
          </ac:spMkLst>
        </pc:spChg>
        <pc:spChg chg="add mod ord">
          <ac:chgData name="Cordero, Evangelina Natalia" userId="0c597c74-2a81-42ba-8894-030918d8eb8f" providerId="ADAL" clId="{7A219504-CC53-48A0-ABB1-42AE2418B7F1}" dt="2023-11-27T18:41:55.117" v="5019" actId="1076"/>
          <ac:spMkLst>
            <pc:docMk/>
            <pc:sldMk cId="363162414" sldId="265"/>
            <ac:spMk id="16" creationId="{D9E77CB5-2F9F-EFD8-71A3-CB1889BC6F70}"/>
          </ac:spMkLst>
        </pc:spChg>
        <pc:spChg chg="mod">
          <ac:chgData name="Cordero, Evangelina Natalia" userId="0c597c74-2a81-42ba-8894-030918d8eb8f" providerId="ADAL" clId="{7A219504-CC53-48A0-ABB1-42AE2418B7F1}" dt="2023-11-27T18:39:26.552" v="4973"/>
          <ac:spMkLst>
            <pc:docMk/>
            <pc:sldMk cId="363162414" sldId="265"/>
            <ac:spMk id="18" creationId="{04CC3B38-2934-0A9C-E733-43F31B69A339}"/>
          </ac:spMkLst>
        </pc:spChg>
        <pc:spChg chg="mod">
          <ac:chgData name="Cordero, Evangelina Natalia" userId="0c597c74-2a81-42ba-8894-030918d8eb8f" providerId="ADAL" clId="{7A219504-CC53-48A0-ABB1-42AE2418B7F1}" dt="2023-11-27T18:40:23.698" v="4995" actId="6549"/>
          <ac:spMkLst>
            <pc:docMk/>
            <pc:sldMk cId="363162414" sldId="265"/>
            <ac:spMk id="19" creationId="{72AAAD31-96DF-030E-75B4-9393A0F27B83}"/>
          </ac:spMkLst>
        </pc:spChg>
        <pc:spChg chg="add del mod topLvl">
          <ac:chgData name="Cordero, Evangelina Natalia" userId="0c597c74-2a81-42ba-8894-030918d8eb8f" providerId="ADAL" clId="{7A219504-CC53-48A0-ABB1-42AE2418B7F1}" dt="2023-11-27T18:40:21.699" v="4992" actId="478"/>
          <ac:spMkLst>
            <pc:docMk/>
            <pc:sldMk cId="363162414" sldId="265"/>
            <ac:spMk id="21" creationId="{BF9CE126-598D-4206-81B4-99C3CCAFADA9}"/>
          </ac:spMkLst>
        </pc:spChg>
        <pc:spChg chg="mod topLvl">
          <ac:chgData name="Cordero, Evangelina Natalia" userId="0c597c74-2a81-42ba-8894-030918d8eb8f" providerId="ADAL" clId="{7A219504-CC53-48A0-ABB1-42AE2418B7F1}" dt="2023-11-27T18:40:19.449" v="4991" actId="478"/>
          <ac:spMkLst>
            <pc:docMk/>
            <pc:sldMk cId="363162414" sldId="265"/>
            <ac:spMk id="22" creationId="{95FB934A-C9CC-5DBD-1754-ECCFA64D9B53}"/>
          </ac:spMkLst>
        </pc:spChg>
        <pc:spChg chg="mod">
          <ac:chgData name="Cordero, Evangelina Natalia" userId="0c597c74-2a81-42ba-8894-030918d8eb8f" providerId="ADAL" clId="{7A219504-CC53-48A0-ABB1-42AE2418B7F1}" dt="2023-11-27T18:40:35.286" v="4997"/>
          <ac:spMkLst>
            <pc:docMk/>
            <pc:sldMk cId="363162414" sldId="265"/>
            <ac:spMk id="24" creationId="{0D9BE59D-139D-B2BC-0BFB-7D13119B5AE1}"/>
          </ac:spMkLst>
        </pc:spChg>
        <pc:spChg chg="mod">
          <ac:chgData name="Cordero, Evangelina Natalia" userId="0c597c74-2a81-42ba-8894-030918d8eb8f" providerId="ADAL" clId="{7A219504-CC53-48A0-ABB1-42AE2418B7F1}" dt="2023-11-27T18:40:48.049" v="5006" actId="1076"/>
          <ac:spMkLst>
            <pc:docMk/>
            <pc:sldMk cId="363162414" sldId="265"/>
            <ac:spMk id="25" creationId="{A32E9197-9575-6F2D-2B0B-03F24634E7AC}"/>
          </ac:spMkLst>
        </pc:spChg>
        <pc:spChg chg="mod">
          <ac:chgData name="Cordero, Evangelina Natalia" userId="0c597c74-2a81-42ba-8894-030918d8eb8f" providerId="ADAL" clId="{7A219504-CC53-48A0-ABB1-42AE2418B7F1}" dt="2023-11-26T13:14:24.531" v="1692" actId="1076"/>
          <ac:spMkLst>
            <pc:docMk/>
            <pc:sldMk cId="363162414" sldId="265"/>
            <ac:spMk id="69" creationId="{00000000-0000-0000-0000-000000000000}"/>
          </ac:spMkLst>
        </pc:spChg>
        <pc:grpChg chg="add del mod ord">
          <ac:chgData name="Cordero, Evangelina Natalia" userId="0c597c74-2a81-42ba-8894-030918d8eb8f" providerId="ADAL" clId="{7A219504-CC53-48A0-ABB1-42AE2418B7F1}" dt="2023-11-27T18:16:56.278" v="4435" actId="478"/>
          <ac:grpSpMkLst>
            <pc:docMk/>
            <pc:sldMk cId="363162414" sldId="265"/>
            <ac:grpSpMk id="2" creationId="{EC40B0F0-28BB-0DD1-0A0E-D2D1BBC19FEF}"/>
          </ac:grpSpMkLst>
        </pc:grpChg>
        <pc:grpChg chg="add del mod">
          <ac:chgData name="Cordero, Evangelina Natalia" userId="0c597c74-2a81-42ba-8894-030918d8eb8f" providerId="ADAL" clId="{7A219504-CC53-48A0-ABB1-42AE2418B7F1}" dt="2023-11-27T18:40:26.809" v="4996" actId="478"/>
          <ac:grpSpMkLst>
            <pc:docMk/>
            <pc:sldMk cId="363162414" sldId="265"/>
            <ac:grpSpMk id="17" creationId="{5841F285-3282-8035-ED2F-8B31C0771DE7}"/>
          </ac:grpSpMkLst>
        </pc:grpChg>
        <pc:grpChg chg="add del mod">
          <ac:chgData name="Cordero, Evangelina Natalia" userId="0c597c74-2a81-42ba-8894-030918d8eb8f" providerId="ADAL" clId="{7A219504-CC53-48A0-ABB1-42AE2418B7F1}" dt="2023-11-27T18:40:22.068" v="4993"/>
          <ac:grpSpMkLst>
            <pc:docMk/>
            <pc:sldMk cId="363162414" sldId="265"/>
            <ac:grpSpMk id="20" creationId="{C5D6233B-E7E4-F33F-0A9B-6093C62970B8}"/>
          </ac:grpSpMkLst>
        </pc:grpChg>
        <pc:grpChg chg="add mod">
          <ac:chgData name="Cordero, Evangelina Natalia" userId="0c597c74-2a81-42ba-8894-030918d8eb8f" providerId="ADAL" clId="{7A219504-CC53-48A0-ABB1-42AE2418B7F1}" dt="2023-11-27T18:40:35.286" v="4997"/>
          <ac:grpSpMkLst>
            <pc:docMk/>
            <pc:sldMk cId="363162414" sldId="265"/>
            <ac:grpSpMk id="23" creationId="{CB3F45CC-E239-44EA-708C-78E77AD41CEC}"/>
          </ac:grpSpMkLst>
        </pc:grpChg>
        <pc:grpChg chg="add mod">
          <ac:chgData name="Cordero, Evangelina Natalia" userId="0c597c74-2a81-42ba-8894-030918d8eb8f" providerId="ADAL" clId="{7A219504-CC53-48A0-ABB1-42AE2418B7F1}" dt="2023-11-27T18:41:08.039" v="5010" actId="14100"/>
          <ac:grpSpMkLst>
            <pc:docMk/>
            <pc:sldMk cId="363162414" sldId="265"/>
            <ac:grpSpMk id="26" creationId="{A179BE85-CBA7-9718-2E05-D1562D36816D}"/>
          </ac:grpSpMkLst>
        </pc:grpChg>
        <pc:picChg chg="mod">
          <ac:chgData name="Cordero, Evangelina Natalia" userId="0c597c74-2a81-42ba-8894-030918d8eb8f" providerId="ADAL" clId="{7A219504-CC53-48A0-ABB1-42AE2418B7F1}" dt="2023-11-25T17:16:26.857" v="569"/>
          <ac:picMkLst>
            <pc:docMk/>
            <pc:sldMk cId="363162414" sldId="265"/>
            <ac:picMk id="3" creationId="{A1795152-E7DD-801B-A203-6FA5C605B46B}"/>
          </ac:picMkLst>
        </pc:picChg>
        <pc:picChg chg="mod">
          <ac:chgData name="Cordero, Evangelina Natalia" userId="0c597c74-2a81-42ba-8894-030918d8eb8f" providerId="ADAL" clId="{7A219504-CC53-48A0-ABB1-42AE2418B7F1}" dt="2023-11-25T17:16:26.857" v="569"/>
          <ac:picMkLst>
            <pc:docMk/>
            <pc:sldMk cId="363162414" sldId="265"/>
            <ac:picMk id="4" creationId="{CD6B3873-42A5-40B9-69CB-13F744FFE8CC}"/>
          </ac:picMkLst>
        </pc:picChg>
        <pc:picChg chg="mod">
          <ac:chgData name="Cordero, Evangelina Natalia" userId="0c597c74-2a81-42ba-8894-030918d8eb8f" providerId="ADAL" clId="{7A219504-CC53-48A0-ABB1-42AE2418B7F1}" dt="2023-11-25T17:16:26.857" v="569"/>
          <ac:picMkLst>
            <pc:docMk/>
            <pc:sldMk cId="363162414" sldId="265"/>
            <ac:picMk id="5" creationId="{8629D5C2-F611-A7CC-9EB3-31F41A0D3867}"/>
          </ac:picMkLst>
        </pc:picChg>
        <pc:picChg chg="add del mod modCrop">
          <ac:chgData name="Cordero, Evangelina Natalia" userId="0c597c74-2a81-42ba-8894-030918d8eb8f" providerId="ADAL" clId="{7A219504-CC53-48A0-ABB1-42AE2418B7F1}" dt="2023-11-26T13:13:31.847" v="1684" actId="21"/>
          <ac:picMkLst>
            <pc:docMk/>
            <pc:sldMk cId="363162414" sldId="265"/>
            <ac:picMk id="6" creationId="{D2F20A9E-7411-04CE-6160-84FF5378B91F}"/>
          </ac:picMkLst>
        </pc:picChg>
        <pc:picChg chg="add del mod">
          <ac:chgData name="Cordero, Evangelina Natalia" userId="0c597c74-2a81-42ba-8894-030918d8eb8f" providerId="ADAL" clId="{7A219504-CC53-48A0-ABB1-42AE2418B7F1}" dt="2023-11-27T18:14:49.482" v="4412" actId="478"/>
          <ac:picMkLst>
            <pc:docMk/>
            <pc:sldMk cId="363162414" sldId="265"/>
            <ac:picMk id="15" creationId="{823ECB5B-E728-9F7A-BBCE-BDC3AC6759EF}"/>
          </ac:picMkLst>
        </pc:picChg>
        <pc:picChg chg="add del mod">
          <ac:chgData name="Cordero, Evangelina Natalia" userId="0c597c74-2a81-42ba-8894-030918d8eb8f" providerId="ADAL" clId="{7A219504-CC53-48A0-ABB1-42AE2418B7F1}" dt="2023-11-26T13:15:34.775" v="1696" actId="21"/>
          <ac:picMkLst>
            <pc:docMk/>
            <pc:sldMk cId="363162414" sldId="265"/>
            <ac:picMk id="1026" creationId="{EA219438-792E-AC0D-280E-9023B4E9A007}"/>
          </ac:picMkLst>
        </pc:picChg>
        <pc:picChg chg="add mod">
          <ac:chgData name="Cordero, Evangelina Natalia" userId="0c597c74-2a81-42ba-8894-030918d8eb8f" providerId="ADAL" clId="{7A219504-CC53-48A0-ABB1-42AE2418B7F1}" dt="2023-11-27T19:40:19.696" v="5754" actId="2085"/>
          <ac:picMkLst>
            <pc:docMk/>
            <pc:sldMk cId="363162414" sldId="265"/>
            <ac:picMk id="1028" creationId="{1F5E5002-6023-15A1-E37A-C431750609F4}"/>
          </ac:picMkLst>
        </pc:picChg>
        <pc:picChg chg="add mod">
          <ac:chgData name="Cordero, Evangelina Natalia" userId="0c597c74-2a81-42ba-8894-030918d8eb8f" providerId="ADAL" clId="{7A219504-CC53-48A0-ABB1-42AE2418B7F1}" dt="2023-11-27T18:20:07.032" v="4511" actId="1076"/>
          <ac:picMkLst>
            <pc:docMk/>
            <pc:sldMk cId="363162414" sldId="265"/>
            <ac:picMk id="1030" creationId="{992FFFDD-2971-0B22-5C74-2DA7EEAFBA34}"/>
          </ac:picMkLst>
        </pc:picChg>
        <pc:picChg chg="add del mod">
          <ac:chgData name="Cordero, Evangelina Natalia" userId="0c597c74-2a81-42ba-8894-030918d8eb8f" providerId="ADAL" clId="{7A219504-CC53-48A0-ABB1-42AE2418B7F1}" dt="2023-11-27T19:37:00.042" v="5744" actId="478"/>
          <ac:picMkLst>
            <pc:docMk/>
            <pc:sldMk cId="363162414" sldId="265"/>
            <ac:picMk id="1032" creationId="{38BF45AE-9A81-2D48-7590-8F0BD18E83C0}"/>
          </ac:picMkLst>
        </pc:picChg>
        <pc:picChg chg="add del mod">
          <ac:chgData name="Cordero, Evangelina Natalia" userId="0c597c74-2a81-42ba-8894-030918d8eb8f" providerId="ADAL" clId="{7A219504-CC53-48A0-ABB1-42AE2418B7F1}" dt="2023-11-27T19:39:01.403" v="5749" actId="478"/>
          <ac:picMkLst>
            <pc:docMk/>
            <pc:sldMk cId="363162414" sldId="265"/>
            <ac:picMk id="1034" creationId="{CB655164-CBEA-F02D-A48F-D259505F014B}"/>
          </ac:picMkLst>
        </pc:picChg>
        <pc:picChg chg="add del">
          <ac:chgData name="Cordero, Evangelina Natalia" userId="0c597c74-2a81-42ba-8894-030918d8eb8f" providerId="ADAL" clId="{7A219504-CC53-48A0-ABB1-42AE2418B7F1}" dt="2023-11-27T19:39:36.052" v="5751"/>
          <ac:picMkLst>
            <pc:docMk/>
            <pc:sldMk cId="363162414" sldId="265"/>
            <ac:picMk id="1036" creationId="{EF2508B0-85C3-051B-80F6-1D4F7C76B744}"/>
          </ac:picMkLst>
        </pc:picChg>
        <pc:picChg chg="add mod">
          <ac:chgData name="Cordero, Evangelina Natalia" userId="0c597c74-2a81-42ba-8894-030918d8eb8f" providerId="ADAL" clId="{7A219504-CC53-48A0-ABB1-42AE2418B7F1}" dt="2023-11-27T19:40:33.972" v="5756" actId="1076"/>
          <ac:picMkLst>
            <pc:docMk/>
            <pc:sldMk cId="363162414" sldId="265"/>
            <ac:picMk id="1038" creationId="{3B384EE7-08D5-8ACD-052E-6C2657926FED}"/>
          </ac:picMkLst>
        </pc:picChg>
      </pc:sldChg>
      <pc:sldChg chg="addSp modSp add del mod ord modNotesTx">
        <pc:chgData name="Cordero, Evangelina Natalia" userId="0c597c74-2a81-42ba-8894-030918d8eb8f" providerId="ADAL" clId="{7A219504-CC53-48A0-ABB1-42AE2418B7F1}" dt="2023-11-28T02:50:56.496" v="7372" actId="20577"/>
        <pc:sldMkLst>
          <pc:docMk/>
          <pc:sldMk cId="322215921" sldId="266"/>
        </pc:sldMkLst>
        <pc:spChg chg="add mod">
          <ac:chgData name="Cordero, Evangelina Natalia" userId="0c597c74-2a81-42ba-8894-030918d8eb8f" providerId="ADAL" clId="{7A219504-CC53-48A0-ABB1-42AE2418B7F1}" dt="2023-11-28T02:45:14.637" v="6817" actId="20577"/>
          <ac:spMkLst>
            <pc:docMk/>
            <pc:sldMk cId="322215921" sldId="266"/>
            <ac:spMk id="2" creationId="{5D612988-E37D-52D6-7C4F-E37BCE1B5B0F}"/>
          </ac:spMkLst>
        </pc:spChg>
        <pc:spChg chg="add mod ord">
          <ac:chgData name="Cordero, Evangelina Natalia" userId="0c597c74-2a81-42ba-8894-030918d8eb8f" providerId="ADAL" clId="{7A219504-CC53-48A0-ABB1-42AE2418B7F1}" dt="2023-11-26T13:24:15.717" v="1729" actId="167"/>
          <ac:spMkLst>
            <pc:docMk/>
            <pc:sldMk cId="322215921" sldId="266"/>
            <ac:spMk id="5" creationId="{39EA8C1D-80A4-203F-C5F6-72B69DFDD3A7}"/>
          </ac:spMkLst>
        </pc:spChg>
        <pc:spChg chg="mod">
          <ac:chgData name="Cordero, Evangelina Natalia" userId="0c597c74-2a81-42ba-8894-030918d8eb8f" providerId="ADAL" clId="{7A219504-CC53-48A0-ABB1-42AE2418B7F1}" dt="2023-11-26T13:24:20.597" v="1730" actId="207"/>
          <ac:spMkLst>
            <pc:docMk/>
            <pc:sldMk cId="322215921" sldId="266"/>
            <ac:spMk id="69" creationId="{00000000-0000-0000-0000-000000000000}"/>
          </ac:spMkLst>
        </pc:spChg>
        <pc:picChg chg="add mod">
          <ac:chgData name="Cordero, Evangelina Natalia" userId="0c597c74-2a81-42ba-8894-030918d8eb8f" providerId="ADAL" clId="{7A219504-CC53-48A0-ABB1-42AE2418B7F1}" dt="2023-11-27T19:46:46.581" v="5796" actId="1076"/>
          <ac:picMkLst>
            <pc:docMk/>
            <pc:sldMk cId="322215921" sldId="266"/>
            <ac:picMk id="3" creationId="{E690184B-8109-8647-D6E9-AFCDE6B44A40}"/>
          </ac:picMkLst>
        </pc:picChg>
        <pc:picChg chg="add mod">
          <ac:chgData name="Cordero, Evangelina Natalia" userId="0c597c74-2a81-42ba-8894-030918d8eb8f" providerId="ADAL" clId="{7A219504-CC53-48A0-ABB1-42AE2418B7F1}" dt="2023-11-26T13:26:32.199" v="1743" actId="1076"/>
          <ac:picMkLst>
            <pc:docMk/>
            <pc:sldMk cId="322215921" sldId="266"/>
            <ac:picMk id="4" creationId="{BB32EF79-D74E-4AA5-FA80-AD76FDB15443}"/>
          </ac:picMkLst>
        </pc:picChg>
        <pc:picChg chg="add mod">
          <ac:chgData name="Cordero, Evangelina Natalia" userId="0c597c74-2a81-42ba-8894-030918d8eb8f" providerId="ADAL" clId="{7A219504-CC53-48A0-ABB1-42AE2418B7F1}" dt="2023-11-27T19:46:49.016" v="5797" actId="1076"/>
          <ac:picMkLst>
            <pc:docMk/>
            <pc:sldMk cId="322215921" sldId="266"/>
            <ac:picMk id="6" creationId="{1BBE9BB6-7ACE-C492-3CEA-4A5631D9B895}"/>
          </ac:picMkLst>
        </pc:picChg>
      </pc:sldChg>
      <pc:sldChg chg="add del setBg">
        <pc:chgData name="Cordero, Evangelina Natalia" userId="0c597c74-2a81-42ba-8894-030918d8eb8f" providerId="ADAL" clId="{7A219504-CC53-48A0-ABB1-42AE2418B7F1}" dt="2023-11-28T02:17:41.274" v="6737"/>
        <pc:sldMkLst>
          <pc:docMk/>
          <pc:sldMk cId="2055129000" sldId="266"/>
        </pc:sldMkLst>
      </pc:sldChg>
      <pc:sldChg chg="addSp delSp modSp add mod modAnim modNotesTx">
        <pc:chgData name="Cordero, Evangelina Natalia" userId="0c597c74-2a81-42ba-8894-030918d8eb8f" providerId="ADAL" clId="{7A219504-CC53-48A0-ABB1-42AE2418B7F1}" dt="2023-11-28T03:01:35.081" v="7425" actId="20577"/>
        <pc:sldMkLst>
          <pc:docMk/>
          <pc:sldMk cId="2863084996" sldId="267"/>
        </pc:sldMkLst>
        <pc:spChg chg="add del mod">
          <ac:chgData name="Cordero, Evangelina Natalia" userId="0c597c74-2a81-42ba-8894-030918d8eb8f" providerId="ADAL" clId="{7A219504-CC53-48A0-ABB1-42AE2418B7F1}" dt="2023-11-25T19:36:43.313" v="1516" actId="14100"/>
          <ac:spMkLst>
            <pc:docMk/>
            <pc:sldMk cId="2863084996" sldId="267"/>
            <ac:spMk id="9" creationId="{5AE15599-D8C5-B2FC-F558-99868E7C4753}"/>
          </ac:spMkLst>
        </pc:spChg>
        <pc:spChg chg="add del mod">
          <ac:chgData name="Cordero, Evangelina Natalia" userId="0c597c74-2a81-42ba-8894-030918d8eb8f" providerId="ADAL" clId="{7A219504-CC53-48A0-ABB1-42AE2418B7F1}" dt="2023-11-27T18:43:12.379" v="5022" actId="108"/>
          <ac:spMkLst>
            <pc:docMk/>
            <pc:sldMk cId="2863084996" sldId="267"/>
            <ac:spMk id="10" creationId="{FBEBB892-92A3-2454-6F88-98A86E78DD2A}"/>
          </ac:spMkLst>
        </pc:spChg>
        <pc:grpChg chg="del">
          <ac:chgData name="Cordero, Evangelina Natalia" userId="0c597c74-2a81-42ba-8894-030918d8eb8f" providerId="ADAL" clId="{7A219504-CC53-48A0-ABB1-42AE2418B7F1}" dt="2023-11-25T17:22:35.645" v="587" actId="478"/>
          <ac:grpSpMkLst>
            <pc:docMk/>
            <pc:sldMk cId="2863084996" sldId="267"/>
            <ac:grpSpMk id="2" creationId="{EC40B0F0-28BB-0DD1-0A0E-D2D1BBC19FEF}"/>
          </ac:grpSpMkLst>
        </pc:grpChg>
        <pc:picChg chg="del">
          <ac:chgData name="Cordero, Evangelina Natalia" userId="0c597c74-2a81-42ba-8894-030918d8eb8f" providerId="ADAL" clId="{7A219504-CC53-48A0-ABB1-42AE2418B7F1}" dt="2023-11-25T17:22:35.024" v="586" actId="478"/>
          <ac:picMkLst>
            <pc:docMk/>
            <pc:sldMk cId="2863084996" sldId="267"/>
            <ac:picMk id="6" creationId="{D2F20A9E-7411-04CE-6160-84FF5378B91F}"/>
          </ac:picMkLst>
        </pc:picChg>
        <pc:picChg chg="add mod">
          <ac:chgData name="Cordero, Evangelina Natalia" userId="0c597c74-2a81-42ba-8894-030918d8eb8f" providerId="ADAL" clId="{7A219504-CC53-48A0-ABB1-42AE2418B7F1}" dt="2023-11-26T13:03:11.056" v="1657" actId="1076"/>
          <ac:picMkLst>
            <pc:docMk/>
            <pc:sldMk cId="2863084996" sldId="267"/>
            <ac:picMk id="7" creationId="{2A2DE609-1B97-55E1-7A46-C8A0D762D68B}"/>
          </ac:picMkLst>
        </pc:picChg>
        <pc:picChg chg="add mod">
          <ac:chgData name="Cordero, Evangelina Natalia" userId="0c597c74-2a81-42ba-8894-030918d8eb8f" providerId="ADAL" clId="{7A219504-CC53-48A0-ABB1-42AE2418B7F1}" dt="2023-11-26T13:03:09.410" v="1656" actId="1076"/>
          <ac:picMkLst>
            <pc:docMk/>
            <pc:sldMk cId="2863084996" sldId="267"/>
            <ac:picMk id="8" creationId="{EA73F97C-BEF1-0078-7C6D-DDD59A6CC06C}"/>
          </ac:picMkLst>
        </pc:picChg>
        <pc:picChg chg="add del mod">
          <ac:chgData name="Cordero, Evangelina Natalia" userId="0c597c74-2a81-42ba-8894-030918d8eb8f" providerId="ADAL" clId="{7A219504-CC53-48A0-ABB1-42AE2418B7F1}" dt="2023-11-25T17:37:02.571" v="1074" actId="478"/>
          <ac:picMkLst>
            <pc:docMk/>
            <pc:sldMk cId="2863084996" sldId="267"/>
            <ac:picMk id="11" creationId="{352C6BC8-0207-B506-E96D-1E5CE9D88463}"/>
          </ac:picMkLst>
        </pc:picChg>
      </pc:sldChg>
      <pc:sldChg chg="addSp delSp modSp add mod modNotesTx">
        <pc:chgData name="Cordero, Evangelina Natalia" userId="0c597c74-2a81-42ba-8894-030918d8eb8f" providerId="ADAL" clId="{7A219504-CC53-48A0-ABB1-42AE2418B7F1}" dt="2023-11-28T03:05:38.766" v="7432" actId="113"/>
        <pc:sldMkLst>
          <pc:docMk/>
          <pc:sldMk cId="2624257154" sldId="268"/>
        </pc:sldMkLst>
        <pc:spChg chg="del">
          <ac:chgData name="Cordero, Evangelina Natalia" userId="0c597c74-2a81-42ba-8894-030918d8eb8f" providerId="ADAL" clId="{7A219504-CC53-48A0-ABB1-42AE2418B7F1}" dt="2023-11-25T17:48:46.536" v="1311" actId="478"/>
          <ac:spMkLst>
            <pc:docMk/>
            <pc:sldMk cId="2624257154" sldId="268"/>
            <ac:spMk id="4" creationId="{BC21701D-2A0D-025E-9F9D-E5268ECFDB32}"/>
          </ac:spMkLst>
        </pc:spChg>
        <pc:spChg chg="del">
          <ac:chgData name="Cordero, Evangelina Natalia" userId="0c597c74-2a81-42ba-8894-030918d8eb8f" providerId="ADAL" clId="{7A219504-CC53-48A0-ABB1-42AE2418B7F1}" dt="2023-11-25T17:47:06.986" v="1302" actId="478"/>
          <ac:spMkLst>
            <pc:docMk/>
            <pc:sldMk cId="2624257154" sldId="268"/>
            <ac:spMk id="7" creationId="{4E8D522D-EF7A-B2D9-0D67-DF139932C629}"/>
          </ac:spMkLst>
        </pc:spChg>
        <pc:spChg chg="del">
          <ac:chgData name="Cordero, Evangelina Natalia" userId="0c597c74-2a81-42ba-8894-030918d8eb8f" providerId="ADAL" clId="{7A219504-CC53-48A0-ABB1-42AE2418B7F1}" dt="2023-11-25T17:47:07.676" v="1303" actId="478"/>
          <ac:spMkLst>
            <pc:docMk/>
            <pc:sldMk cId="2624257154" sldId="268"/>
            <ac:spMk id="8" creationId="{EFB26958-D366-E940-0282-EDFC2BC488E4}"/>
          </ac:spMkLst>
        </pc:spChg>
        <pc:spChg chg="del">
          <ac:chgData name="Cordero, Evangelina Natalia" userId="0c597c74-2a81-42ba-8894-030918d8eb8f" providerId="ADAL" clId="{7A219504-CC53-48A0-ABB1-42AE2418B7F1}" dt="2023-11-25T17:47:06.986" v="1302" actId="478"/>
          <ac:spMkLst>
            <pc:docMk/>
            <pc:sldMk cId="2624257154" sldId="268"/>
            <ac:spMk id="9" creationId="{C034016B-60E5-8F46-610C-EE48EEF05A5C}"/>
          </ac:spMkLst>
        </pc:spChg>
        <pc:spChg chg="add del mod">
          <ac:chgData name="Cordero, Evangelina Natalia" userId="0c597c74-2a81-42ba-8894-030918d8eb8f" providerId="ADAL" clId="{7A219504-CC53-48A0-ABB1-42AE2418B7F1}" dt="2023-11-25T19:39:34.871" v="1531" actId="478"/>
          <ac:spMkLst>
            <pc:docMk/>
            <pc:sldMk cId="2624257154" sldId="268"/>
            <ac:spMk id="12" creationId="{392289D2-F235-6EB3-5124-8950657A113D}"/>
          </ac:spMkLst>
        </pc:spChg>
        <pc:spChg chg="add mod">
          <ac:chgData name="Cordero, Evangelina Natalia" userId="0c597c74-2a81-42ba-8894-030918d8eb8f" providerId="ADAL" clId="{7A219504-CC53-48A0-ABB1-42AE2418B7F1}" dt="2023-11-27T03:45:33.729" v="1817" actId="164"/>
          <ac:spMkLst>
            <pc:docMk/>
            <pc:sldMk cId="2624257154" sldId="268"/>
            <ac:spMk id="13" creationId="{B1C0C9AF-3793-F308-DD4A-6F9A7B8FC34B}"/>
          </ac:spMkLst>
        </pc:spChg>
        <pc:spChg chg="add mod ord">
          <ac:chgData name="Cordero, Evangelina Natalia" userId="0c597c74-2a81-42ba-8894-030918d8eb8f" providerId="ADAL" clId="{7A219504-CC53-48A0-ABB1-42AE2418B7F1}" dt="2023-11-27T03:45:33.729" v="1817" actId="164"/>
          <ac:spMkLst>
            <pc:docMk/>
            <pc:sldMk cId="2624257154" sldId="268"/>
            <ac:spMk id="14" creationId="{AB7DC264-68E1-B1F8-9E48-ED92F3134E5C}"/>
          </ac:spMkLst>
        </pc:spChg>
        <pc:grpChg chg="add mod">
          <ac:chgData name="Cordero, Evangelina Natalia" userId="0c597c74-2a81-42ba-8894-030918d8eb8f" providerId="ADAL" clId="{7A219504-CC53-48A0-ABB1-42AE2418B7F1}" dt="2023-11-27T03:45:33.729" v="1817" actId="164"/>
          <ac:grpSpMkLst>
            <pc:docMk/>
            <pc:sldMk cId="2624257154" sldId="268"/>
            <ac:grpSpMk id="15" creationId="{CE53F31A-4977-91C6-1DA3-7CFCAD7180B7}"/>
          </ac:grpSpMkLst>
        </pc:grpChg>
        <pc:picChg chg="add mod">
          <ac:chgData name="Cordero, Evangelina Natalia" userId="0c597c74-2a81-42ba-8894-030918d8eb8f" providerId="ADAL" clId="{7A219504-CC53-48A0-ABB1-42AE2418B7F1}" dt="2023-11-25T18:03:22.237" v="1334" actId="1076"/>
          <ac:picMkLst>
            <pc:docMk/>
            <pc:sldMk cId="2624257154" sldId="268"/>
            <ac:picMk id="2" creationId="{3AA084BE-EDE1-A513-5EC0-CF2FE26C080F}"/>
          </ac:picMkLst>
        </pc:picChg>
        <pc:picChg chg="del">
          <ac:chgData name="Cordero, Evangelina Natalia" userId="0c597c74-2a81-42ba-8894-030918d8eb8f" providerId="ADAL" clId="{7A219504-CC53-48A0-ABB1-42AE2418B7F1}" dt="2023-11-25T17:47:06.986" v="1302" actId="478"/>
          <ac:picMkLst>
            <pc:docMk/>
            <pc:sldMk cId="2624257154" sldId="268"/>
            <ac:picMk id="3" creationId="{A35C6253-061C-CECB-2A7D-910517F16575}"/>
          </ac:picMkLst>
        </pc:picChg>
        <pc:picChg chg="add del mod">
          <ac:chgData name="Cordero, Evangelina Natalia" userId="0c597c74-2a81-42ba-8894-030918d8eb8f" providerId="ADAL" clId="{7A219504-CC53-48A0-ABB1-42AE2418B7F1}" dt="2023-11-25T18:02:48.378" v="1322" actId="478"/>
          <ac:picMkLst>
            <pc:docMk/>
            <pc:sldMk cId="2624257154" sldId="268"/>
            <ac:picMk id="5" creationId="{F53CEA67-9943-EF28-4DBF-A65BD8E6BA7E}"/>
          </ac:picMkLst>
        </pc:picChg>
        <pc:picChg chg="del">
          <ac:chgData name="Cordero, Evangelina Natalia" userId="0c597c74-2a81-42ba-8894-030918d8eb8f" providerId="ADAL" clId="{7A219504-CC53-48A0-ABB1-42AE2418B7F1}" dt="2023-11-25T17:47:11.309" v="1304" actId="478"/>
          <ac:picMkLst>
            <pc:docMk/>
            <pc:sldMk cId="2624257154" sldId="268"/>
            <ac:picMk id="6" creationId="{5CEA8CAE-DB5C-6983-2D40-43D97094FAE4}"/>
          </ac:picMkLst>
        </pc:picChg>
        <pc:picChg chg="add mod">
          <ac:chgData name="Cordero, Evangelina Natalia" userId="0c597c74-2a81-42ba-8894-030918d8eb8f" providerId="ADAL" clId="{7A219504-CC53-48A0-ABB1-42AE2418B7F1}" dt="2023-11-27T04:56:27.015" v="3128" actId="1076"/>
          <ac:picMkLst>
            <pc:docMk/>
            <pc:sldMk cId="2624257154" sldId="268"/>
            <ac:picMk id="10" creationId="{A27CD430-B8E0-714C-50C3-1C29ABEF1C02}"/>
          </ac:picMkLst>
        </pc:picChg>
        <pc:picChg chg="add mod ord modCrop">
          <ac:chgData name="Cordero, Evangelina Natalia" userId="0c597c74-2a81-42ba-8894-030918d8eb8f" providerId="ADAL" clId="{7A219504-CC53-48A0-ABB1-42AE2418B7F1}" dt="2023-11-27T04:56:25.720" v="3127" actId="1076"/>
          <ac:picMkLst>
            <pc:docMk/>
            <pc:sldMk cId="2624257154" sldId="268"/>
            <ac:picMk id="11" creationId="{258EB71F-7BBF-C9F7-01C5-9594A77F9B99}"/>
          </ac:picMkLst>
        </pc:picChg>
      </pc:sldChg>
      <pc:sldChg chg="addSp delSp modSp add mod addAnim delAnim modAnim modNotesTx">
        <pc:chgData name="Cordero, Evangelina Natalia" userId="0c597c74-2a81-42ba-8894-030918d8eb8f" providerId="ADAL" clId="{7A219504-CC53-48A0-ABB1-42AE2418B7F1}" dt="2023-11-28T03:08:02.959" v="7434" actId="113"/>
        <pc:sldMkLst>
          <pc:docMk/>
          <pc:sldMk cId="641694251" sldId="269"/>
        </pc:sldMkLst>
        <pc:spChg chg="add mod">
          <ac:chgData name="Cordero, Evangelina Natalia" userId="0c597c74-2a81-42ba-8894-030918d8eb8f" providerId="ADAL" clId="{7A219504-CC53-48A0-ABB1-42AE2418B7F1}" dt="2023-11-25T18:06:07.488" v="1346" actId="21"/>
          <ac:spMkLst>
            <pc:docMk/>
            <pc:sldMk cId="641694251" sldId="269"/>
            <ac:spMk id="2" creationId="{76DC3ACE-24E5-9941-564A-F69EB9713D72}"/>
          </ac:spMkLst>
        </pc:spChg>
        <pc:spChg chg="add mod">
          <ac:chgData name="Cordero, Evangelina Natalia" userId="0c597c74-2a81-42ba-8894-030918d8eb8f" providerId="ADAL" clId="{7A219504-CC53-48A0-ABB1-42AE2418B7F1}" dt="2023-11-27T18:44:18.470" v="5035" actId="14100"/>
          <ac:spMkLst>
            <pc:docMk/>
            <pc:sldMk cId="641694251" sldId="269"/>
            <ac:spMk id="3" creationId="{2D7BE47B-300B-4AE5-06EE-33CA934779EF}"/>
          </ac:spMkLst>
        </pc:spChg>
        <pc:spChg chg="del">
          <ac:chgData name="Cordero, Evangelina Natalia" userId="0c597c74-2a81-42ba-8894-030918d8eb8f" providerId="ADAL" clId="{7A219504-CC53-48A0-ABB1-42AE2418B7F1}" dt="2023-11-25T18:06:55.847" v="1357" actId="478"/>
          <ac:spMkLst>
            <pc:docMk/>
            <pc:sldMk cId="641694251" sldId="269"/>
            <ac:spMk id="4" creationId="{BC21701D-2A0D-025E-9F9D-E5268ECFDB32}"/>
          </ac:spMkLst>
        </pc:spChg>
        <pc:spChg chg="add mod">
          <ac:chgData name="Cordero, Evangelina Natalia" userId="0c597c74-2a81-42ba-8894-030918d8eb8f" providerId="ADAL" clId="{7A219504-CC53-48A0-ABB1-42AE2418B7F1}" dt="2023-11-25T19:41:58.304" v="1539" actId="14100"/>
          <ac:spMkLst>
            <pc:docMk/>
            <pc:sldMk cId="641694251" sldId="269"/>
            <ac:spMk id="5" creationId="{C830251D-A20E-954B-5F3F-C58EE96A1F64}"/>
          </ac:spMkLst>
        </pc:spChg>
        <pc:spChg chg="add del mod">
          <ac:chgData name="Cordero, Evangelina Natalia" userId="0c597c74-2a81-42ba-8894-030918d8eb8f" providerId="ADAL" clId="{7A219504-CC53-48A0-ABB1-42AE2418B7F1}" dt="2023-11-25T18:07:24.446" v="1363"/>
          <ac:spMkLst>
            <pc:docMk/>
            <pc:sldMk cId="641694251" sldId="269"/>
            <ac:spMk id="7" creationId="{BFC14E46-07CA-908D-ADDE-DF639A27A968}"/>
          </ac:spMkLst>
        </pc:spChg>
        <pc:spChg chg="add del mod">
          <ac:chgData name="Cordero, Evangelina Natalia" userId="0c597c74-2a81-42ba-8894-030918d8eb8f" providerId="ADAL" clId="{7A219504-CC53-48A0-ABB1-42AE2418B7F1}" dt="2023-11-26T13:20:50.670" v="1718" actId="164"/>
          <ac:spMkLst>
            <pc:docMk/>
            <pc:sldMk cId="641694251" sldId="269"/>
            <ac:spMk id="9" creationId="{C1789A3F-F673-7146-4E02-E41C617D8D86}"/>
          </ac:spMkLst>
        </pc:spChg>
        <pc:spChg chg="add mod">
          <ac:chgData name="Cordero, Evangelina Natalia" userId="0c597c74-2a81-42ba-8894-030918d8eb8f" providerId="ADAL" clId="{7A219504-CC53-48A0-ABB1-42AE2418B7F1}" dt="2023-11-26T13:21:41.549" v="1725" actId="1076"/>
          <ac:spMkLst>
            <pc:docMk/>
            <pc:sldMk cId="641694251" sldId="269"/>
            <ac:spMk id="11" creationId="{925753E3-6D3E-3F14-0125-C4022D83681C}"/>
          </ac:spMkLst>
        </pc:spChg>
        <pc:spChg chg="add mod">
          <ac:chgData name="Cordero, Evangelina Natalia" userId="0c597c74-2a81-42ba-8894-030918d8eb8f" providerId="ADAL" clId="{7A219504-CC53-48A0-ABB1-42AE2418B7F1}" dt="2023-11-26T13:21:44.168" v="1726" actId="1076"/>
          <ac:spMkLst>
            <pc:docMk/>
            <pc:sldMk cId="641694251" sldId="269"/>
            <ac:spMk id="12" creationId="{04995572-861F-E147-D660-588C578BCA83}"/>
          </ac:spMkLst>
        </pc:spChg>
        <pc:spChg chg="del">
          <ac:chgData name="Cordero, Evangelina Natalia" userId="0c597c74-2a81-42ba-8894-030918d8eb8f" providerId="ADAL" clId="{7A219504-CC53-48A0-ABB1-42AE2418B7F1}" dt="2023-11-27T19:51:48.768" v="5847" actId="478"/>
          <ac:spMkLst>
            <pc:docMk/>
            <pc:sldMk cId="641694251" sldId="269"/>
            <ac:spMk id="69" creationId="{00000000-0000-0000-0000-000000000000}"/>
          </ac:spMkLst>
        </pc:spChg>
        <pc:grpChg chg="add mod">
          <ac:chgData name="Cordero, Evangelina Natalia" userId="0c597c74-2a81-42ba-8894-030918d8eb8f" providerId="ADAL" clId="{7A219504-CC53-48A0-ABB1-42AE2418B7F1}" dt="2023-11-26T13:20:59.591" v="1720" actId="14100"/>
          <ac:grpSpMkLst>
            <pc:docMk/>
            <pc:sldMk cId="641694251" sldId="269"/>
            <ac:grpSpMk id="13" creationId="{21D839DA-9B3F-A218-60D5-C6EDCFBB2A4C}"/>
          </ac:grpSpMkLst>
        </pc:grpChg>
        <pc:picChg chg="add mod">
          <ac:chgData name="Cordero, Evangelina Natalia" userId="0c597c74-2a81-42ba-8894-030918d8eb8f" providerId="ADAL" clId="{7A219504-CC53-48A0-ABB1-42AE2418B7F1}" dt="2023-11-25T18:07:10.238" v="1361" actId="1076"/>
          <ac:picMkLst>
            <pc:docMk/>
            <pc:sldMk cId="641694251" sldId="269"/>
            <ac:picMk id="6" creationId="{720AF736-37AA-30D9-E541-B4E9951BECA5}"/>
          </ac:picMkLst>
        </pc:picChg>
        <pc:picChg chg="add del mod">
          <ac:chgData name="Cordero, Evangelina Natalia" userId="0c597c74-2a81-42ba-8894-030918d8eb8f" providerId="ADAL" clId="{7A219504-CC53-48A0-ABB1-42AE2418B7F1}" dt="2023-11-25T18:07:24.446" v="1363"/>
          <ac:picMkLst>
            <pc:docMk/>
            <pc:sldMk cId="641694251" sldId="269"/>
            <ac:picMk id="8" creationId="{82D6FEAC-4DA8-57E9-F804-EFF5C4E33BBF}"/>
          </ac:picMkLst>
        </pc:picChg>
        <pc:picChg chg="add mod">
          <ac:chgData name="Cordero, Evangelina Natalia" userId="0c597c74-2a81-42ba-8894-030918d8eb8f" providerId="ADAL" clId="{7A219504-CC53-48A0-ABB1-42AE2418B7F1}" dt="2023-11-26T13:20:50.670" v="1718" actId="164"/>
          <ac:picMkLst>
            <pc:docMk/>
            <pc:sldMk cId="641694251" sldId="269"/>
            <ac:picMk id="10" creationId="{D6C373CF-E7D4-3E22-826A-679EA07B044A}"/>
          </ac:picMkLst>
        </pc:picChg>
      </pc:sldChg>
      <pc:sldChg chg="addSp delSp modSp add mod delAnim modAnim modNotesTx">
        <pc:chgData name="Cordero, Evangelina Natalia" userId="0c597c74-2a81-42ba-8894-030918d8eb8f" providerId="ADAL" clId="{7A219504-CC53-48A0-ABB1-42AE2418B7F1}" dt="2023-11-28T03:13:05.862" v="7444" actId="20577"/>
        <pc:sldMkLst>
          <pc:docMk/>
          <pc:sldMk cId="611208450" sldId="270"/>
        </pc:sldMkLst>
        <pc:spChg chg="del">
          <ac:chgData name="Cordero, Evangelina Natalia" userId="0c597c74-2a81-42ba-8894-030918d8eb8f" providerId="ADAL" clId="{7A219504-CC53-48A0-ABB1-42AE2418B7F1}" dt="2023-11-25T19:57:30.483" v="1549" actId="478"/>
          <ac:spMkLst>
            <pc:docMk/>
            <pc:sldMk cId="611208450" sldId="270"/>
            <ac:spMk id="4" creationId="{BC21701D-2A0D-025E-9F9D-E5268ECFDB32}"/>
          </ac:spMkLst>
        </pc:spChg>
        <pc:spChg chg="add mod">
          <ac:chgData name="Cordero, Evangelina Natalia" userId="0c597c74-2a81-42ba-8894-030918d8eb8f" providerId="ADAL" clId="{7A219504-CC53-48A0-ABB1-42AE2418B7F1}" dt="2023-11-27T03:46:43.074" v="1860" actId="21"/>
          <ac:spMkLst>
            <pc:docMk/>
            <pc:sldMk cId="611208450" sldId="270"/>
            <ac:spMk id="5" creationId="{D734CDD2-932B-B90F-6FE2-C1A6DE285BD5}"/>
          </ac:spMkLst>
        </pc:spChg>
        <pc:spChg chg="add mod">
          <ac:chgData name="Cordero, Evangelina Natalia" userId="0c597c74-2a81-42ba-8894-030918d8eb8f" providerId="ADAL" clId="{7A219504-CC53-48A0-ABB1-42AE2418B7F1}" dt="2023-11-27T03:46:51.673" v="1862" actId="1076"/>
          <ac:spMkLst>
            <pc:docMk/>
            <pc:sldMk cId="611208450" sldId="270"/>
            <ac:spMk id="6" creationId="{318BE9BB-3B19-FC8D-5F94-B117B163033D}"/>
          </ac:spMkLst>
        </pc:spChg>
        <pc:spChg chg="add del mod">
          <ac:chgData name="Cordero, Evangelina Natalia" userId="0c597c74-2a81-42ba-8894-030918d8eb8f" providerId="ADAL" clId="{7A219504-CC53-48A0-ABB1-42AE2418B7F1}" dt="2023-11-27T03:47:46.413" v="1872" actId="478"/>
          <ac:spMkLst>
            <pc:docMk/>
            <pc:sldMk cId="611208450" sldId="270"/>
            <ac:spMk id="7" creationId="{89B3AFBA-959B-AF0A-19E1-9E178880A4C1}"/>
          </ac:spMkLst>
        </pc:spChg>
        <pc:spChg chg="mod">
          <ac:chgData name="Cordero, Evangelina Natalia" userId="0c597c74-2a81-42ba-8894-030918d8eb8f" providerId="ADAL" clId="{7A219504-CC53-48A0-ABB1-42AE2418B7F1}" dt="2023-11-27T03:45:40.291" v="1818"/>
          <ac:spMkLst>
            <pc:docMk/>
            <pc:sldMk cId="611208450" sldId="270"/>
            <ac:spMk id="9" creationId="{DCA66825-5820-C818-E19F-621AA33A3C78}"/>
          </ac:spMkLst>
        </pc:spChg>
        <pc:spChg chg="mod">
          <ac:chgData name="Cordero, Evangelina Natalia" userId="0c597c74-2a81-42ba-8894-030918d8eb8f" providerId="ADAL" clId="{7A219504-CC53-48A0-ABB1-42AE2418B7F1}" dt="2023-11-27T03:52:05.242" v="1955" actId="1076"/>
          <ac:spMkLst>
            <pc:docMk/>
            <pc:sldMk cId="611208450" sldId="270"/>
            <ac:spMk id="10" creationId="{71C737B5-F04D-C515-E174-E402CE092732}"/>
          </ac:spMkLst>
        </pc:spChg>
        <pc:spChg chg="add del mod">
          <ac:chgData name="Cordero, Evangelina Natalia" userId="0c597c74-2a81-42ba-8894-030918d8eb8f" providerId="ADAL" clId="{7A219504-CC53-48A0-ABB1-42AE2418B7F1}" dt="2023-11-27T03:51:06.940" v="1942" actId="478"/>
          <ac:spMkLst>
            <pc:docMk/>
            <pc:sldMk cId="611208450" sldId="270"/>
            <ac:spMk id="12" creationId="{EE7E2939-3659-A74A-232D-DA0614467764}"/>
          </ac:spMkLst>
        </pc:spChg>
        <pc:spChg chg="mod">
          <ac:chgData name="Cordero, Evangelina Natalia" userId="0c597c74-2a81-42ba-8894-030918d8eb8f" providerId="ADAL" clId="{7A219504-CC53-48A0-ABB1-42AE2418B7F1}" dt="2023-11-27T03:49:22.542" v="1889"/>
          <ac:spMkLst>
            <pc:docMk/>
            <pc:sldMk cId="611208450" sldId="270"/>
            <ac:spMk id="14" creationId="{21793C13-1FDC-D0E4-C326-A2939B0AFC36}"/>
          </ac:spMkLst>
        </pc:spChg>
        <pc:spChg chg="mod">
          <ac:chgData name="Cordero, Evangelina Natalia" userId="0c597c74-2a81-42ba-8894-030918d8eb8f" providerId="ADAL" clId="{7A219504-CC53-48A0-ABB1-42AE2418B7F1}" dt="2023-11-27T03:49:22.542" v="1889"/>
          <ac:spMkLst>
            <pc:docMk/>
            <pc:sldMk cId="611208450" sldId="270"/>
            <ac:spMk id="15" creationId="{D8B2524E-DED4-61F0-0A17-4AB7D0E60A50}"/>
          </ac:spMkLst>
        </pc:spChg>
        <pc:spChg chg="mod">
          <ac:chgData name="Cordero, Evangelina Natalia" userId="0c597c74-2a81-42ba-8894-030918d8eb8f" providerId="ADAL" clId="{7A219504-CC53-48A0-ABB1-42AE2418B7F1}" dt="2023-11-27T03:51:47.160" v="1952" actId="14100"/>
          <ac:spMkLst>
            <pc:docMk/>
            <pc:sldMk cId="611208450" sldId="270"/>
            <ac:spMk id="17" creationId="{A53F1E07-B241-7492-99DE-F251981E0844}"/>
          </ac:spMkLst>
        </pc:spChg>
        <pc:spChg chg="mod">
          <ac:chgData name="Cordero, Evangelina Natalia" userId="0c597c74-2a81-42ba-8894-030918d8eb8f" providerId="ADAL" clId="{7A219504-CC53-48A0-ABB1-42AE2418B7F1}" dt="2023-11-27T03:54:34.017" v="1971" actId="12"/>
          <ac:spMkLst>
            <pc:docMk/>
            <pc:sldMk cId="611208450" sldId="270"/>
            <ac:spMk id="18" creationId="{5F2FE358-7A42-0C47-ED3F-2E3DFCFFEAE6}"/>
          </ac:spMkLst>
        </pc:spChg>
        <pc:spChg chg="del mod">
          <ac:chgData name="Cordero, Evangelina Natalia" userId="0c597c74-2a81-42ba-8894-030918d8eb8f" providerId="ADAL" clId="{7A219504-CC53-48A0-ABB1-42AE2418B7F1}" dt="2023-11-27T03:49:21.321" v="1888" actId="478"/>
          <ac:spMkLst>
            <pc:docMk/>
            <pc:sldMk cId="611208450" sldId="270"/>
            <ac:spMk id="69" creationId="{00000000-0000-0000-0000-000000000000}"/>
          </ac:spMkLst>
        </pc:spChg>
        <pc:grpChg chg="add mod">
          <ac:chgData name="Cordero, Evangelina Natalia" userId="0c597c74-2a81-42ba-8894-030918d8eb8f" providerId="ADAL" clId="{7A219504-CC53-48A0-ABB1-42AE2418B7F1}" dt="2023-11-27T03:47:08.610" v="1867" actId="1076"/>
          <ac:grpSpMkLst>
            <pc:docMk/>
            <pc:sldMk cId="611208450" sldId="270"/>
            <ac:grpSpMk id="8" creationId="{B7875733-35C7-4042-37C0-C5456E767AA3}"/>
          </ac:grpSpMkLst>
        </pc:grpChg>
        <pc:grpChg chg="add del mod">
          <ac:chgData name="Cordero, Evangelina Natalia" userId="0c597c74-2a81-42ba-8894-030918d8eb8f" providerId="ADAL" clId="{7A219504-CC53-48A0-ABB1-42AE2418B7F1}" dt="2023-11-27T03:49:58.713" v="1891" actId="478"/>
          <ac:grpSpMkLst>
            <pc:docMk/>
            <pc:sldMk cId="611208450" sldId="270"/>
            <ac:grpSpMk id="13" creationId="{34216EBF-A903-0507-DF08-C187FAEAB64F}"/>
          </ac:grpSpMkLst>
        </pc:grpChg>
        <pc:grpChg chg="add del mod">
          <ac:chgData name="Cordero, Evangelina Natalia" userId="0c597c74-2a81-42ba-8894-030918d8eb8f" providerId="ADAL" clId="{7A219504-CC53-48A0-ABB1-42AE2418B7F1}" dt="2023-11-27T03:52:20.955" v="1960" actId="1076"/>
          <ac:grpSpMkLst>
            <pc:docMk/>
            <pc:sldMk cId="611208450" sldId="270"/>
            <ac:grpSpMk id="16" creationId="{5225F5FD-90AB-0320-B15E-C44F7FC126FE}"/>
          </ac:grpSpMkLst>
        </pc:grpChg>
        <pc:picChg chg="add mod">
          <ac:chgData name="Cordero, Evangelina Natalia" userId="0c597c74-2a81-42ba-8894-030918d8eb8f" providerId="ADAL" clId="{7A219504-CC53-48A0-ABB1-42AE2418B7F1}" dt="2023-11-27T03:46:59.991" v="1865" actId="1076"/>
          <ac:picMkLst>
            <pc:docMk/>
            <pc:sldMk cId="611208450" sldId="270"/>
            <ac:picMk id="2" creationId="{0F511F46-9AD3-6634-F5AB-79B0A9E0F5D8}"/>
          </ac:picMkLst>
        </pc:picChg>
        <pc:picChg chg="add mod ord">
          <ac:chgData name="Cordero, Evangelina Natalia" userId="0c597c74-2a81-42ba-8894-030918d8eb8f" providerId="ADAL" clId="{7A219504-CC53-48A0-ABB1-42AE2418B7F1}" dt="2023-11-27T03:51:53.752" v="1954" actId="166"/>
          <ac:picMkLst>
            <pc:docMk/>
            <pc:sldMk cId="611208450" sldId="270"/>
            <ac:picMk id="3" creationId="{48C6362E-7447-1472-F023-B6254393B5EE}"/>
          </ac:picMkLst>
        </pc:picChg>
      </pc:sldChg>
      <pc:sldChg chg="addSp delSp modSp add mod delAnim modNotesTx">
        <pc:chgData name="Cordero, Evangelina Natalia" userId="0c597c74-2a81-42ba-8894-030918d8eb8f" providerId="ADAL" clId="{7A219504-CC53-48A0-ABB1-42AE2418B7F1}" dt="2023-11-28T03:11:26.336" v="7439" actId="113"/>
        <pc:sldMkLst>
          <pc:docMk/>
          <pc:sldMk cId="1307942164" sldId="271"/>
        </pc:sldMkLst>
        <pc:spChg chg="add del mod">
          <ac:chgData name="Cordero, Evangelina Natalia" userId="0c597c74-2a81-42ba-8894-030918d8eb8f" providerId="ADAL" clId="{7A219504-CC53-48A0-ABB1-42AE2418B7F1}" dt="2023-11-25T19:31:55.673" v="1431" actId="478"/>
          <ac:spMkLst>
            <pc:docMk/>
            <pc:sldMk cId="1307942164" sldId="271"/>
            <ac:spMk id="2" creationId="{C36C2381-A63F-79EC-D502-948B2BC7E1BB}"/>
          </ac:spMkLst>
        </pc:spChg>
        <pc:spChg chg="del">
          <ac:chgData name="Cordero, Evangelina Natalia" userId="0c597c74-2a81-42ba-8894-030918d8eb8f" providerId="ADAL" clId="{7A219504-CC53-48A0-ABB1-42AE2418B7F1}" dt="2023-11-25T19:33:43.714" v="1432" actId="478"/>
          <ac:spMkLst>
            <pc:docMk/>
            <pc:sldMk cId="1307942164" sldId="271"/>
            <ac:spMk id="4" creationId="{BC21701D-2A0D-025E-9F9D-E5268ECFDB32}"/>
          </ac:spMkLst>
        </pc:spChg>
        <pc:spChg chg="add del mod">
          <ac:chgData name="Cordero, Evangelina Natalia" userId="0c597c74-2a81-42ba-8894-030918d8eb8f" providerId="ADAL" clId="{7A219504-CC53-48A0-ABB1-42AE2418B7F1}" dt="2023-11-27T03:42:10.566" v="1771"/>
          <ac:spMkLst>
            <pc:docMk/>
            <pc:sldMk cId="1307942164" sldId="271"/>
            <ac:spMk id="6" creationId="{A01E0ECB-F394-3220-8AC3-312DABA2F09D}"/>
          </ac:spMkLst>
        </pc:spChg>
        <pc:spChg chg="mod">
          <ac:chgData name="Cordero, Evangelina Natalia" userId="0c597c74-2a81-42ba-8894-030918d8eb8f" providerId="ADAL" clId="{7A219504-CC53-48A0-ABB1-42AE2418B7F1}" dt="2023-11-27T03:43:04.633" v="1774"/>
          <ac:spMkLst>
            <pc:docMk/>
            <pc:sldMk cId="1307942164" sldId="271"/>
            <ac:spMk id="8" creationId="{8E7FE221-041E-47B2-0287-C171A3DDA689}"/>
          </ac:spMkLst>
        </pc:spChg>
        <pc:spChg chg="mod">
          <ac:chgData name="Cordero, Evangelina Natalia" userId="0c597c74-2a81-42ba-8894-030918d8eb8f" providerId="ADAL" clId="{7A219504-CC53-48A0-ABB1-42AE2418B7F1}" dt="2023-11-27T03:43:25.557" v="1810" actId="1076"/>
          <ac:spMkLst>
            <pc:docMk/>
            <pc:sldMk cId="1307942164" sldId="271"/>
            <ac:spMk id="9" creationId="{26C0D05D-09E7-DE5A-20D0-DAB735D137EC}"/>
          </ac:spMkLst>
        </pc:spChg>
        <pc:spChg chg="del">
          <ac:chgData name="Cordero, Evangelina Natalia" userId="0c597c74-2a81-42ba-8894-030918d8eb8f" providerId="ADAL" clId="{7A219504-CC53-48A0-ABB1-42AE2418B7F1}" dt="2023-11-27T03:55:22.735" v="1976" actId="478"/>
          <ac:spMkLst>
            <pc:docMk/>
            <pc:sldMk cId="1307942164" sldId="271"/>
            <ac:spMk id="69" creationId="{00000000-0000-0000-0000-000000000000}"/>
          </ac:spMkLst>
        </pc:spChg>
        <pc:grpChg chg="add mod">
          <ac:chgData name="Cordero, Evangelina Natalia" userId="0c597c74-2a81-42ba-8894-030918d8eb8f" providerId="ADAL" clId="{7A219504-CC53-48A0-ABB1-42AE2418B7F1}" dt="2023-11-27T03:43:07.758" v="1775" actId="1076"/>
          <ac:grpSpMkLst>
            <pc:docMk/>
            <pc:sldMk cId="1307942164" sldId="271"/>
            <ac:grpSpMk id="7" creationId="{A12BA843-2F86-AE67-70DA-4B2FEAA9AEF7}"/>
          </ac:grpSpMkLst>
        </pc:grpChg>
        <pc:picChg chg="add mod">
          <ac:chgData name="Cordero, Evangelina Natalia" userId="0c597c74-2a81-42ba-8894-030918d8eb8f" providerId="ADAL" clId="{7A219504-CC53-48A0-ABB1-42AE2418B7F1}" dt="2023-11-27T18:21:59.205" v="4533" actId="14100"/>
          <ac:picMkLst>
            <pc:docMk/>
            <pc:sldMk cId="1307942164" sldId="271"/>
            <ac:picMk id="5" creationId="{B1E6E722-9BEF-DC0B-9C6C-AEB9E1A620B5}"/>
          </ac:picMkLst>
        </pc:picChg>
        <pc:picChg chg="add mod">
          <ac:chgData name="Cordero, Evangelina Natalia" userId="0c597c74-2a81-42ba-8894-030918d8eb8f" providerId="ADAL" clId="{7A219504-CC53-48A0-ABB1-42AE2418B7F1}" dt="2023-11-27T19:35:43.192" v="5729" actId="1076"/>
          <ac:picMkLst>
            <pc:docMk/>
            <pc:sldMk cId="1307942164" sldId="271"/>
            <ac:picMk id="10" creationId="{258ADDE5-ECB0-C827-38F4-E309791C654F}"/>
          </ac:picMkLst>
        </pc:picChg>
        <pc:picChg chg="add mod">
          <ac:chgData name="Cordero, Evangelina Natalia" userId="0c597c74-2a81-42ba-8894-030918d8eb8f" providerId="ADAL" clId="{7A219504-CC53-48A0-ABB1-42AE2418B7F1}" dt="2023-11-27T19:35:32.522" v="5725" actId="2085"/>
          <ac:picMkLst>
            <pc:docMk/>
            <pc:sldMk cId="1307942164" sldId="271"/>
            <ac:picMk id="6146" creationId="{AFDC6723-9587-2514-8F14-FD24CE07B9A7}"/>
          </ac:picMkLst>
        </pc:picChg>
      </pc:sldChg>
      <pc:sldChg chg="addSp delSp modSp add mod ord modAnim">
        <pc:chgData name="Cordero, Evangelina Natalia" userId="0c597c74-2a81-42ba-8894-030918d8eb8f" providerId="ADAL" clId="{7A219504-CC53-48A0-ABB1-42AE2418B7F1}" dt="2023-11-27T19:51:52.514" v="5848"/>
        <pc:sldMkLst>
          <pc:docMk/>
          <pc:sldMk cId="1991665684" sldId="272"/>
        </pc:sldMkLst>
        <pc:spChg chg="mod">
          <ac:chgData name="Cordero, Evangelina Natalia" userId="0c597c74-2a81-42ba-8894-030918d8eb8f" providerId="ADAL" clId="{7A219504-CC53-48A0-ABB1-42AE2418B7F1}" dt="2023-11-26T13:09:06.906" v="1678" actId="6549"/>
          <ac:spMkLst>
            <pc:docMk/>
            <pc:sldMk cId="1991665684" sldId="272"/>
            <ac:spMk id="6" creationId="{AFA0D131-DCAB-762C-5E6B-85DBBACEC132}"/>
          </ac:spMkLst>
        </pc:spChg>
        <pc:picChg chg="add mod">
          <ac:chgData name="Cordero, Evangelina Natalia" userId="0c597c74-2a81-42ba-8894-030918d8eb8f" providerId="ADAL" clId="{7A219504-CC53-48A0-ABB1-42AE2418B7F1}" dt="2023-11-25T19:31:45.095" v="1430" actId="1076"/>
          <ac:picMkLst>
            <pc:docMk/>
            <pc:sldMk cId="1991665684" sldId="272"/>
            <ac:picMk id="2" creationId="{1B46CD8B-B676-E771-D8DD-F16DB575D4CC}"/>
          </ac:picMkLst>
        </pc:picChg>
        <pc:picChg chg="del">
          <ac:chgData name="Cordero, Evangelina Natalia" userId="0c597c74-2a81-42ba-8894-030918d8eb8f" providerId="ADAL" clId="{7A219504-CC53-48A0-ABB1-42AE2418B7F1}" dt="2023-11-25T19:31:18.054" v="1383" actId="478"/>
          <ac:picMkLst>
            <pc:docMk/>
            <pc:sldMk cId="1991665684" sldId="272"/>
            <ac:picMk id="4" creationId="{7BA8CA29-947C-9CBD-A6F8-3CF0E0EA5B7A}"/>
          </ac:picMkLst>
        </pc:picChg>
      </pc:sldChg>
      <pc:sldChg chg="addSp delSp modSp add mod delAnim modNotesTx">
        <pc:chgData name="Cordero, Evangelina Natalia" userId="0c597c74-2a81-42ba-8894-030918d8eb8f" providerId="ADAL" clId="{7A219504-CC53-48A0-ABB1-42AE2418B7F1}" dt="2023-11-28T03:22:06.932" v="7468" actId="20577"/>
        <pc:sldMkLst>
          <pc:docMk/>
          <pc:sldMk cId="1737480913" sldId="273"/>
        </pc:sldMkLst>
        <pc:spChg chg="del">
          <ac:chgData name="Cordero, Evangelina Natalia" userId="0c597c74-2a81-42ba-8894-030918d8eb8f" providerId="ADAL" clId="{7A219504-CC53-48A0-ABB1-42AE2418B7F1}" dt="2023-11-25T19:57:06.896" v="1545" actId="478"/>
          <ac:spMkLst>
            <pc:docMk/>
            <pc:sldMk cId="1737480913" sldId="273"/>
            <ac:spMk id="4" creationId="{BC21701D-2A0D-025E-9F9D-E5268ECFDB32}"/>
          </ac:spMkLst>
        </pc:spChg>
        <pc:spChg chg="add del mod">
          <ac:chgData name="Cordero, Evangelina Natalia" userId="0c597c74-2a81-42ba-8894-030918d8eb8f" providerId="ADAL" clId="{7A219504-CC53-48A0-ABB1-42AE2418B7F1}" dt="2023-11-27T03:55:41.387" v="1993" actId="478"/>
          <ac:spMkLst>
            <pc:docMk/>
            <pc:sldMk cId="1737480913" sldId="273"/>
            <ac:spMk id="5" creationId="{1B9E29CA-F70D-C512-FB0B-39F6FC1FE6AD}"/>
          </ac:spMkLst>
        </pc:spChg>
        <pc:spChg chg="add del mod">
          <ac:chgData name="Cordero, Evangelina Natalia" userId="0c597c74-2a81-42ba-8894-030918d8eb8f" providerId="ADAL" clId="{7A219504-CC53-48A0-ABB1-42AE2418B7F1}" dt="2023-11-27T03:54:59.086" v="1973"/>
          <ac:spMkLst>
            <pc:docMk/>
            <pc:sldMk cId="1737480913" sldId="273"/>
            <ac:spMk id="10" creationId="{FD912F50-96BC-0693-90B9-7C9035DE1681}"/>
          </ac:spMkLst>
        </pc:spChg>
        <pc:spChg chg="add del mod">
          <ac:chgData name="Cordero, Evangelina Natalia" userId="0c597c74-2a81-42ba-8894-030918d8eb8f" providerId="ADAL" clId="{7A219504-CC53-48A0-ABB1-42AE2418B7F1}" dt="2023-11-27T03:55:11.390" v="1975"/>
          <ac:spMkLst>
            <pc:docMk/>
            <pc:sldMk cId="1737480913" sldId="273"/>
            <ac:spMk id="11" creationId="{60867608-87AB-535F-36E3-E5E26E4AC124}"/>
          </ac:spMkLst>
        </pc:spChg>
        <pc:spChg chg="mod">
          <ac:chgData name="Cordero, Evangelina Natalia" userId="0c597c74-2a81-42ba-8894-030918d8eb8f" providerId="ADAL" clId="{7A219504-CC53-48A0-ABB1-42AE2418B7F1}" dt="2023-11-27T03:55:28.301" v="1977"/>
          <ac:spMkLst>
            <pc:docMk/>
            <pc:sldMk cId="1737480913" sldId="273"/>
            <ac:spMk id="13" creationId="{EF59B5A4-0965-45A9-3CDA-01E13BFCA0E0}"/>
          </ac:spMkLst>
        </pc:spChg>
        <pc:spChg chg="mod">
          <ac:chgData name="Cordero, Evangelina Natalia" userId="0c597c74-2a81-42ba-8894-030918d8eb8f" providerId="ADAL" clId="{7A219504-CC53-48A0-ABB1-42AE2418B7F1}" dt="2023-11-27T03:55:37.523" v="1992" actId="20577"/>
          <ac:spMkLst>
            <pc:docMk/>
            <pc:sldMk cId="1737480913" sldId="273"/>
            <ac:spMk id="14" creationId="{851B8BDB-D6B9-9DFC-A713-CB8810ADB42D}"/>
          </ac:spMkLst>
        </pc:spChg>
        <pc:spChg chg="del mod topLvl">
          <ac:chgData name="Cordero, Evangelina Natalia" userId="0c597c74-2a81-42ba-8894-030918d8eb8f" providerId="ADAL" clId="{7A219504-CC53-48A0-ABB1-42AE2418B7F1}" dt="2023-11-27T04:00:49.633" v="2055" actId="478"/>
          <ac:spMkLst>
            <pc:docMk/>
            <pc:sldMk cId="1737480913" sldId="273"/>
            <ac:spMk id="16" creationId="{3E84B7FD-4252-3A8D-45F0-3971D81D567D}"/>
          </ac:spMkLst>
        </pc:spChg>
        <pc:spChg chg="del mod topLvl">
          <ac:chgData name="Cordero, Evangelina Natalia" userId="0c597c74-2a81-42ba-8894-030918d8eb8f" providerId="ADAL" clId="{7A219504-CC53-48A0-ABB1-42AE2418B7F1}" dt="2023-11-27T04:00:43.126" v="2052" actId="21"/>
          <ac:spMkLst>
            <pc:docMk/>
            <pc:sldMk cId="1737480913" sldId="273"/>
            <ac:spMk id="17" creationId="{6E8B4B75-6113-56BF-5D0B-BDFC5513F5CC}"/>
          </ac:spMkLst>
        </pc:spChg>
        <pc:spChg chg="add del mod">
          <ac:chgData name="Cordero, Evangelina Natalia" userId="0c597c74-2a81-42ba-8894-030918d8eb8f" providerId="ADAL" clId="{7A219504-CC53-48A0-ABB1-42AE2418B7F1}" dt="2023-11-27T04:03:22.239" v="2080" actId="478"/>
          <ac:spMkLst>
            <pc:docMk/>
            <pc:sldMk cId="1737480913" sldId="273"/>
            <ac:spMk id="18" creationId="{A6CA333C-DBF5-A8D6-B87C-409B359C49DB}"/>
          </ac:spMkLst>
        </pc:spChg>
        <pc:spChg chg="add del mod">
          <ac:chgData name="Cordero, Evangelina Natalia" userId="0c597c74-2a81-42ba-8894-030918d8eb8f" providerId="ADAL" clId="{7A219504-CC53-48A0-ABB1-42AE2418B7F1}" dt="2023-11-27T18:34:34.069" v="4942" actId="478"/>
          <ac:spMkLst>
            <pc:docMk/>
            <pc:sldMk cId="1737480913" sldId="273"/>
            <ac:spMk id="19" creationId="{AEE0554F-7C4E-7AA3-CF74-C220956E298F}"/>
          </ac:spMkLst>
        </pc:spChg>
        <pc:spChg chg="add del mod ord">
          <ac:chgData name="Cordero, Evangelina Natalia" userId="0c597c74-2a81-42ba-8894-030918d8eb8f" providerId="ADAL" clId="{7A219504-CC53-48A0-ABB1-42AE2418B7F1}" dt="2023-11-27T18:34:35.369" v="4943" actId="478"/>
          <ac:spMkLst>
            <pc:docMk/>
            <pc:sldMk cId="1737480913" sldId="273"/>
            <ac:spMk id="20" creationId="{B424E75E-44FC-EB18-5B8A-C1B2C0D12609}"/>
          </ac:spMkLst>
        </pc:spChg>
        <pc:spChg chg="mod">
          <ac:chgData name="Cordero, Evangelina Natalia" userId="0c597c74-2a81-42ba-8894-030918d8eb8f" providerId="ADAL" clId="{7A219504-CC53-48A0-ABB1-42AE2418B7F1}" dt="2023-11-27T18:32:34.521" v="4910" actId="14100"/>
          <ac:spMkLst>
            <pc:docMk/>
            <pc:sldMk cId="1737480913" sldId="273"/>
            <ac:spMk id="22" creationId="{B0AC6522-D3BA-F0D1-79A3-1B0AA883B015}"/>
          </ac:spMkLst>
        </pc:spChg>
        <pc:spChg chg="mod">
          <ac:chgData name="Cordero, Evangelina Natalia" userId="0c597c74-2a81-42ba-8894-030918d8eb8f" providerId="ADAL" clId="{7A219504-CC53-48A0-ABB1-42AE2418B7F1}" dt="2023-11-27T18:51:17.303" v="5147" actId="948"/>
          <ac:spMkLst>
            <pc:docMk/>
            <pc:sldMk cId="1737480913" sldId="273"/>
            <ac:spMk id="23" creationId="{15FEA22F-5974-24FE-5C44-730558A1E82D}"/>
          </ac:spMkLst>
        </pc:spChg>
        <pc:spChg chg="add mod">
          <ac:chgData name="Cordero, Evangelina Natalia" userId="0c597c74-2a81-42ba-8894-030918d8eb8f" providerId="ADAL" clId="{7A219504-CC53-48A0-ABB1-42AE2418B7F1}" dt="2023-11-28T03:21:31.416" v="7467" actId="1076"/>
          <ac:spMkLst>
            <pc:docMk/>
            <pc:sldMk cId="1737480913" sldId="273"/>
            <ac:spMk id="24" creationId="{C8F46967-06A2-977C-1F4C-CDCEE2FB756F}"/>
          </ac:spMkLst>
        </pc:spChg>
        <pc:spChg chg="add mod">
          <ac:chgData name="Cordero, Evangelina Natalia" userId="0c597c74-2a81-42ba-8894-030918d8eb8f" providerId="ADAL" clId="{7A219504-CC53-48A0-ABB1-42AE2418B7F1}" dt="2023-11-27T19:30:23.194" v="5695" actId="14100"/>
          <ac:spMkLst>
            <pc:docMk/>
            <pc:sldMk cId="1737480913" sldId="273"/>
            <ac:spMk id="25" creationId="{D817C7A3-1B40-7A80-00D2-4BF0B9D3692E}"/>
          </ac:spMkLst>
        </pc:spChg>
        <pc:spChg chg="del mod">
          <ac:chgData name="Cordero, Evangelina Natalia" userId="0c597c74-2a81-42ba-8894-030918d8eb8f" providerId="ADAL" clId="{7A219504-CC53-48A0-ABB1-42AE2418B7F1}" dt="2023-11-27T03:58:06.251" v="2014" actId="478"/>
          <ac:spMkLst>
            <pc:docMk/>
            <pc:sldMk cId="1737480913" sldId="273"/>
            <ac:spMk id="69" creationId="{00000000-0000-0000-0000-000000000000}"/>
          </ac:spMkLst>
        </pc:spChg>
        <pc:grpChg chg="add mod">
          <ac:chgData name="Cordero, Evangelina Natalia" userId="0c597c74-2a81-42ba-8894-030918d8eb8f" providerId="ADAL" clId="{7A219504-CC53-48A0-ABB1-42AE2418B7F1}" dt="2023-11-27T03:55:28.301" v="1977"/>
          <ac:grpSpMkLst>
            <pc:docMk/>
            <pc:sldMk cId="1737480913" sldId="273"/>
            <ac:grpSpMk id="12" creationId="{1CA73998-2C67-7733-C8CC-E8B18637B2C2}"/>
          </ac:grpSpMkLst>
        </pc:grpChg>
        <pc:grpChg chg="add del mod">
          <ac:chgData name="Cordero, Evangelina Natalia" userId="0c597c74-2a81-42ba-8894-030918d8eb8f" providerId="ADAL" clId="{7A219504-CC53-48A0-ABB1-42AE2418B7F1}" dt="2023-11-27T04:00:43.126" v="2052" actId="21"/>
          <ac:grpSpMkLst>
            <pc:docMk/>
            <pc:sldMk cId="1737480913" sldId="273"/>
            <ac:grpSpMk id="15" creationId="{94854CD6-7EA7-7469-E5B1-544F572B1E46}"/>
          </ac:grpSpMkLst>
        </pc:grpChg>
        <pc:grpChg chg="add mod">
          <ac:chgData name="Cordero, Evangelina Natalia" userId="0c597c74-2a81-42ba-8894-030918d8eb8f" providerId="ADAL" clId="{7A219504-CC53-48A0-ABB1-42AE2418B7F1}" dt="2023-11-27T18:29:36.855" v="4536"/>
          <ac:grpSpMkLst>
            <pc:docMk/>
            <pc:sldMk cId="1737480913" sldId="273"/>
            <ac:grpSpMk id="21" creationId="{F961D1EB-D8B7-4143-DA76-3992F2F57832}"/>
          </ac:grpSpMkLst>
        </pc:grpChg>
        <pc:picChg chg="add del mod">
          <ac:chgData name="Cordero, Evangelina Natalia" userId="0c597c74-2a81-42ba-8894-030918d8eb8f" providerId="ADAL" clId="{7A219504-CC53-48A0-ABB1-42AE2418B7F1}" dt="2023-11-25T19:57:34.119" v="1550" actId="21"/>
          <ac:picMkLst>
            <pc:docMk/>
            <pc:sldMk cId="1737480913" sldId="273"/>
            <ac:picMk id="3" creationId="{B4837457-61B7-B3B2-E796-A33FD97B7CEA}"/>
          </ac:picMkLst>
        </pc:picChg>
        <pc:picChg chg="add del mod">
          <ac:chgData name="Cordero, Evangelina Natalia" userId="0c597c74-2a81-42ba-8894-030918d8eb8f" providerId="ADAL" clId="{7A219504-CC53-48A0-ABB1-42AE2418B7F1}" dt="2023-11-25T19:58:29.948" v="1563" actId="22"/>
          <ac:picMkLst>
            <pc:docMk/>
            <pc:sldMk cId="1737480913" sldId="273"/>
            <ac:picMk id="7" creationId="{FF32C3E7-2BFF-F730-67AE-F357B9612A7A}"/>
          </ac:picMkLst>
        </pc:picChg>
        <pc:picChg chg="add del mod">
          <ac:chgData name="Cordero, Evangelina Natalia" userId="0c597c74-2a81-42ba-8894-030918d8eb8f" providerId="ADAL" clId="{7A219504-CC53-48A0-ABB1-42AE2418B7F1}" dt="2023-11-27T18:32:20.316" v="4908" actId="478"/>
          <ac:picMkLst>
            <pc:docMk/>
            <pc:sldMk cId="1737480913" sldId="273"/>
            <ac:picMk id="9" creationId="{8F14D57C-5AD5-6027-2FD4-44824FBFF474}"/>
          </ac:picMkLst>
        </pc:picChg>
        <pc:picChg chg="add del mod">
          <ac:chgData name="Cordero, Evangelina Natalia" userId="0c597c74-2a81-42ba-8894-030918d8eb8f" providerId="ADAL" clId="{7A219504-CC53-48A0-ABB1-42AE2418B7F1}" dt="2023-11-27T19:34:20.143" v="5723" actId="478"/>
          <ac:picMkLst>
            <pc:docMk/>
            <pc:sldMk cId="1737480913" sldId="273"/>
            <ac:picMk id="26" creationId="{B39A61CC-E441-FE24-FEF7-8F3CAB67806A}"/>
          </ac:picMkLst>
        </pc:picChg>
        <pc:picChg chg="add del mod">
          <ac:chgData name="Cordero, Evangelina Natalia" userId="0c597c74-2a81-42ba-8894-030918d8eb8f" providerId="ADAL" clId="{7A219504-CC53-48A0-ABB1-42AE2418B7F1}" dt="2023-11-27T19:29:30.219" v="5677" actId="478"/>
          <ac:picMkLst>
            <pc:docMk/>
            <pc:sldMk cId="1737480913" sldId="273"/>
            <ac:picMk id="7170" creationId="{171F0801-0394-0D4F-6756-03E962BA104D}"/>
          </ac:picMkLst>
        </pc:picChg>
        <pc:picChg chg="add mod">
          <ac:chgData name="Cordero, Evangelina Natalia" userId="0c597c74-2a81-42ba-8894-030918d8eb8f" providerId="ADAL" clId="{7A219504-CC53-48A0-ABB1-42AE2418B7F1}" dt="2023-11-27T19:34:43.633" v="5724" actId="208"/>
          <ac:picMkLst>
            <pc:docMk/>
            <pc:sldMk cId="1737480913" sldId="273"/>
            <ac:picMk id="7172" creationId="{22CC6CA9-8393-2936-2A39-1F9AB01F92F7}"/>
          </ac:picMkLst>
        </pc:picChg>
        <pc:picChg chg="add del mod">
          <ac:chgData name="Cordero, Evangelina Natalia" userId="0c597c74-2a81-42ba-8894-030918d8eb8f" providerId="ADAL" clId="{7A219504-CC53-48A0-ABB1-42AE2418B7F1}" dt="2023-11-27T19:33:15.310" v="5710" actId="478"/>
          <ac:picMkLst>
            <pc:docMk/>
            <pc:sldMk cId="1737480913" sldId="273"/>
            <ac:picMk id="7174" creationId="{42083BD2-6F4B-D85F-0A2A-0DE580367F76}"/>
          </ac:picMkLst>
        </pc:picChg>
        <pc:picChg chg="add del mod">
          <ac:chgData name="Cordero, Evangelina Natalia" userId="0c597c74-2a81-42ba-8894-030918d8eb8f" providerId="ADAL" clId="{7A219504-CC53-48A0-ABB1-42AE2418B7F1}" dt="2023-11-27T19:33:38.799" v="5717" actId="478"/>
          <ac:picMkLst>
            <pc:docMk/>
            <pc:sldMk cId="1737480913" sldId="273"/>
            <ac:picMk id="7176" creationId="{848932B9-E999-2689-FE3E-4BA7BC5F1EAF}"/>
          </ac:picMkLst>
        </pc:picChg>
      </pc:sldChg>
      <pc:sldChg chg="addSp delSp modSp add mod delAnim modNotesTx">
        <pc:chgData name="Cordero, Evangelina Natalia" userId="0c597c74-2a81-42ba-8894-030918d8eb8f" providerId="ADAL" clId="{7A219504-CC53-48A0-ABB1-42AE2418B7F1}" dt="2023-11-28T03:24:16.089" v="7492" actId="20577"/>
        <pc:sldMkLst>
          <pc:docMk/>
          <pc:sldMk cId="1223039292" sldId="274"/>
        </pc:sldMkLst>
        <pc:spChg chg="del">
          <ac:chgData name="Cordero, Evangelina Natalia" userId="0c597c74-2a81-42ba-8894-030918d8eb8f" providerId="ADAL" clId="{7A219504-CC53-48A0-ABB1-42AE2418B7F1}" dt="2023-11-25T19:58:57.139" v="1569" actId="478"/>
          <ac:spMkLst>
            <pc:docMk/>
            <pc:sldMk cId="1223039292" sldId="274"/>
            <ac:spMk id="5" creationId="{1B9E29CA-F70D-C512-FB0B-39F6FC1FE6AD}"/>
          </ac:spMkLst>
        </pc:spChg>
        <pc:spChg chg="add del mod">
          <ac:chgData name="Cordero, Evangelina Natalia" userId="0c597c74-2a81-42ba-8894-030918d8eb8f" providerId="ADAL" clId="{7A219504-CC53-48A0-ABB1-42AE2418B7F1}" dt="2023-11-25T20:00:29.626" v="1577"/>
          <ac:spMkLst>
            <pc:docMk/>
            <pc:sldMk cId="1223039292" sldId="274"/>
            <ac:spMk id="7" creationId="{55930104-3998-DAAA-900D-3EBAE9D37C7A}"/>
          </ac:spMkLst>
        </pc:spChg>
        <pc:spChg chg="add del mod">
          <ac:chgData name="Cordero, Evangelina Natalia" userId="0c597c74-2a81-42ba-8894-030918d8eb8f" providerId="ADAL" clId="{7A219504-CC53-48A0-ABB1-42AE2418B7F1}" dt="2023-11-25T20:00:33.063" v="1579"/>
          <ac:spMkLst>
            <pc:docMk/>
            <pc:sldMk cId="1223039292" sldId="274"/>
            <ac:spMk id="8" creationId="{741E79F0-C12C-4F21-B66A-4A542EF109C0}"/>
          </ac:spMkLst>
        </pc:spChg>
        <pc:spChg chg="add del mod">
          <ac:chgData name="Cordero, Evangelina Natalia" userId="0c597c74-2a81-42ba-8894-030918d8eb8f" providerId="ADAL" clId="{7A219504-CC53-48A0-ABB1-42AE2418B7F1}" dt="2023-11-25T20:00:50" v="1583"/>
          <ac:spMkLst>
            <pc:docMk/>
            <pc:sldMk cId="1223039292" sldId="274"/>
            <ac:spMk id="10" creationId="{F1581946-561A-8588-5790-DA6D7BDF5B7D}"/>
          </ac:spMkLst>
        </pc:spChg>
        <pc:spChg chg="add del mod ord">
          <ac:chgData name="Cordero, Evangelina Natalia" userId="0c597c74-2a81-42ba-8894-030918d8eb8f" providerId="ADAL" clId="{7A219504-CC53-48A0-ABB1-42AE2418B7F1}" dt="2023-11-27T18:59:33.594" v="5290" actId="478"/>
          <ac:spMkLst>
            <pc:docMk/>
            <pc:sldMk cId="1223039292" sldId="274"/>
            <ac:spMk id="11" creationId="{B2639613-5A7B-A351-361F-62B395EF14A0}"/>
          </ac:spMkLst>
        </pc:spChg>
        <pc:spChg chg="add del mod">
          <ac:chgData name="Cordero, Evangelina Natalia" userId="0c597c74-2a81-42ba-8894-030918d8eb8f" providerId="ADAL" clId="{7A219504-CC53-48A0-ABB1-42AE2418B7F1}" dt="2023-11-27T04:06:27.424" v="2125" actId="478"/>
          <ac:spMkLst>
            <pc:docMk/>
            <pc:sldMk cId="1223039292" sldId="274"/>
            <ac:spMk id="12" creationId="{12BFE811-7991-F0BC-83B0-59FC900E3846}"/>
          </ac:spMkLst>
        </pc:spChg>
        <pc:spChg chg="mod">
          <ac:chgData name="Cordero, Evangelina Natalia" userId="0c597c74-2a81-42ba-8894-030918d8eb8f" providerId="ADAL" clId="{7A219504-CC53-48A0-ABB1-42AE2418B7F1}" dt="2023-11-27T04:06:15.120" v="2109"/>
          <ac:spMkLst>
            <pc:docMk/>
            <pc:sldMk cId="1223039292" sldId="274"/>
            <ac:spMk id="14" creationId="{D9B6FC1E-ABAA-98A3-F96D-2784E7B7B22A}"/>
          </ac:spMkLst>
        </pc:spChg>
        <pc:spChg chg="mod">
          <ac:chgData name="Cordero, Evangelina Natalia" userId="0c597c74-2a81-42ba-8894-030918d8eb8f" providerId="ADAL" clId="{7A219504-CC53-48A0-ABB1-42AE2418B7F1}" dt="2023-11-27T19:08:06.246" v="5349" actId="6549"/>
          <ac:spMkLst>
            <pc:docMk/>
            <pc:sldMk cId="1223039292" sldId="274"/>
            <ac:spMk id="15" creationId="{34E5EB03-9C5C-8BC1-6166-A862E804FFC2}"/>
          </ac:spMkLst>
        </pc:spChg>
        <pc:spChg chg="mod ord topLvl">
          <ac:chgData name="Cordero, Evangelina Natalia" userId="0c597c74-2a81-42ba-8894-030918d8eb8f" providerId="ADAL" clId="{7A219504-CC53-48A0-ABB1-42AE2418B7F1}" dt="2023-11-27T18:57:09.687" v="5267" actId="164"/>
          <ac:spMkLst>
            <pc:docMk/>
            <pc:sldMk cId="1223039292" sldId="274"/>
            <ac:spMk id="17" creationId="{CE2B5AE9-2B8F-D6DD-CF46-725733F961E9}"/>
          </ac:spMkLst>
        </pc:spChg>
        <pc:spChg chg="del mod topLvl">
          <ac:chgData name="Cordero, Evangelina Natalia" userId="0c597c74-2a81-42ba-8894-030918d8eb8f" providerId="ADAL" clId="{7A219504-CC53-48A0-ABB1-42AE2418B7F1}" dt="2023-11-27T04:08:39.663" v="2137" actId="478"/>
          <ac:spMkLst>
            <pc:docMk/>
            <pc:sldMk cId="1223039292" sldId="274"/>
            <ac:spMk id="18" creationId="{9659C2CF-31EE-4522-E96B-FF2D8E3871F1}"/>
          </ac:spMkLst>
        </pc:spChg>
        <pc:spChg chg="mod">
          <ac:chgData name="Cordero, Evangelina Natalia" userId="0c597c74-2a81-42ba-8894-030918d8eb8f" providerId="ADAL" clId="{7A219504-CC53-48A0-ABB1-42AE2418B7F1}" dt="2023-11-27T18:45:24.798" v="5037"/>
          <ac:spMkLst>
            <pc:docMk/>
            <pc:sldMk cId="1223039292" sldId="274"/>
            <ac:spMk id="20" creationId="{610751DF-A38A-3F9C-5167-FBEE5103259D}"/>
          </ac:spMkLst>
        </pc:spChg>
        <pc:spChg chg="mod">
          <ac:chgData name="Cordero, Evangelina Natalia" userId="0c597c74-2a81-42ba-8894-030918d8eb8f" providerId="ADAL" clId="{7A219504-CC53-48A0-ABB1-42AE2418B7F1}" dt="2023-11-27T18:45:34.228" v="5040" actId="1076"/>
          <ac:spMkLst>
            <pc:docMk/>
            <pc:sldMk cId="1223039292" sldId="274"/>
            <ac:spMk id="21" creationId="{EA65F952-B47D-7B0E-4D50-E9C03C22A758}"/>
          </ac:spMkLst>
        </pc:spChg>
        <pc:spChg chg="add mod">
          <ac:chgData name="Cordero, Evangelina Natalia" userId="0c597c74-2a81-42ba-8894-030918d8eb8f" providerId="ADAL" clId="{7A219504-CC53-48A0-ABB1-42AE2418B7F1}" dt="2023-11-28T03:24:16.089" v="7492" actId="20577"/>
          <ac:spMkLst>
            <pc:docMk/>
            <pc:sldMk cId="1223039292" sldId="274"/>
            <ac:spMk id="22" creationId="{B7AC0ACB-2C6C-32A1-AE8A-E304596E26EE}"/>
          </ac:spMkLst>
        </pc:spChg>
        <pc:spChg chg="mod">
          <ac:chgData name="Cordero, Evangelina Natalia" userId="0c597c74-2a81-42ba-8894-030918d8eb8f" providerId="ADAL" clId="{7A219504-CC53-48A0-ABB1-42AE2418B7F1}" dt="2023-11-27T18:56:43.155" v="5260" actId="207"/>
          <ac:spMkLst>
            <pc:docMk/>
            <pc:sldMk cId="1223039292" sldId="274"/>
            <ac:spMk id="24" creationId="{2758320D-9853-F60D-0158-309F5D0AD58C}"/>
          </ac:spMkLst>
        </pc:spChg>
        <pc:spChg chg="mod">
          <ac:chgData name="Cordero, Evangelina Natalia" userId="0c597c74-2a81-42ba-8894-030918d8eb8f" providerId="ADAL" clId="{7A219504-CC53-48A0-ABB1-42AE2418B7F1}" dt="2023-11-27T18:56:51.651" v="5262" actId="1076"/>
          <ac:spMkLst>
            <pc:docMk/>
            <pc:sldMk cId="1223039292" sldId="274"/>
            <ac:spMk id="25" creationId="{E1F7E3AB-1F60-DF2C-5C6F-DEE629BAD574}"/>
          </ac:spMkLst>
        </pc:spChg>
        <pc:spChg chg="del mod">
          <ac:chgData name="Cordero, Evangelina Natalia" userId="0c597c74-2a81-42ba-8894-030918d8eb8f" providerId="ADAL" clId="{7A219504-CC53-48A0-ABB1-42AE2418B7F1}" dt="2023-11-27T04:06:34.106" v="2128" actId="478"/>
          <ac:spMkLst>
            <pc:docMk/>
            <pc:sldMk cId="1223039292" sldId="274"/>
            <ac:spMk id="69" creationId="{00000000-0000-0000-0000-000000000000}"/>
          </ac:spMkLst>
        </pc:spChg>
        <pc:grpChg chg="add mod">
          <ac:chgData name="Cordero, Evangelina Natalia" userId="0c597c74-2a81-42ba-8894-030918d8eb8f" providerId="ADAL" clId="{7A219504-CC53-48A0-ABB1-42AE2418B7F1}" dt="2023-11-27T18:57:32.947" v="5270" actId="1076"/>
          <ac:grpSpMkLst>
            <pc:docMk/>
            <pc:sldMk cId="1223039292" sldId="274"/>
            <ac:grpSpMk id="13" creationId="{971D9BBC-6B08-00FB-1AB7-E74E8D8B75E1}"/>
          </ac:grpSpMkLst>
        </pc:grpChg>
        <pc:grpChg chg="add del mod">
          <ac:chgData name="Cordero, Evangelina Natalia" userId="0c597c74-2a81-42ba-8894-030918d8eb8f" providerId="ADAL" clId="{7A219504-CC53-48A0-ABB1-42AE2418B7F1}" dt="2023-11-27T04:08:39.663" v="2137" actId="478"/>
          <ac:grpSpMkLst>
            <pc:docMk/>
            <pc:sldMk cId="1223039292" sldId="274"/>
            <ac:grpSpMk id="16" creationId="{45B95299-76A1-1339-46ED-A268DEE16F3D}"/>
          </ac:grpSpMkLst>
        </pc:grpChg>
        <pc:grpChg chg="add del mod">
          <ac:chgData name="Cordero, Evangelina Natalia" userId="0c597c74-2a81-42ba-8894-030918d8eb8f" providerId="ADAL" clId="{7A219504-CC53-48A0-ABB1-42AE2418B7F1}" dt="2023-11-27T18:45:51.241" v="5042"/>
          <ac:grpSpMkLst>
            <pc:docMk/>
            <pc:sldMk cId="1223039292" sldId="274"/>
            <ac:grpSpMk id="19" creationId="{CDB603BB-F7EB-C281-6C60-DCCE2BE2DF30}"/>
          </ac:grpSpMkLst>
        </pc:grpChg>
        <pc:grpChg chg="add mod">
          <ac:chgData name="Cordero, Evangelina Natalia" userId="0c597c74-2a81-42ba-8894-030918d8eb8f" providerId="ADAL" clId="{7A219504-CC53-48A0-ABB1-42AE2418B7F1}" dt="2023-11-27T18:57:37.347" v="5271" actId="1076"/>
          <ac:grpSpMkLst>
            <pc:docMk/>
            <pc:sldMk cId="1223039292" sldId="274"/>
            <ac:grpSpMk id="23" creationId="{273F2E2A-CF1F-D8B3-B9C0-6F437483CEC5}"/>
          </ac:grpSpMkLst>
        </pc:grpChg>
        <pc:grpChg chg="add mod">
          <ac:chgData name="Cordero, Evangelina Natalia" userId="0c597c74-2a81-42ba-8894-030918d8eb8f" providerId="ADAL" clId="{7A219504-CC53-48A0-ABB1-42AE2418B7F1}" dt="2023-11-27T18:57:16.237" v="5268" actId="1076"/>
          <ac:grpSpMkLst>
            <pc:docMk/>
            <pc:sldMk cId="1223039292" sldId="274"/>
            <ac:grpSpMk id="26" creationId="{86967986-F367-31BB-0028-DFEF11CD4599}"/>
          </ac:grpSpMkLst>
        </pc:grpChg>
        <pc:picChg chg="add del mod">
          <ac:chgData name="Cordero, Evangelina Natalia" userId="0c597c74-2a81-42ba-8894-030918d8eb8f" providerId="ADAL" clId="{7A219504-CC53-48A0-ABB1-42AE2418B7F1}" dt="2023-11-27T18:54:13.857" v="5244" actId="478"/>
          <ac:picMkLst>
            <pc:docMk/>
            <pc:sldMk cId="1223039292" sldId="274"/>
            <ac:picMk id="3" creationId="{AC86194A-8126-2139-6F5B-90D4AE91F5B2}"/>
          </ac:picMkLst>
        </pc:picChg>
        <pc:picChg chg="add del">
          <ac:chgData name="Cordero, Evangelina Natalia" userId="0c597c74-2a81-42ba-8894-030918d8eb8f" providerId="ADAL" clId="{7A219504-CC53-48A0-ABB1-42AE2418B7F1}" dt="2023-11-25T20:00:14.849" v="1573" actId="22"/>
          <ac:picMkLst>
            <pc:docMk/>
            <pc:sldMk cId="1223039292" sldId="274"/>
            <ac:picMk id="6" creationId="{DB6FA71A-57EC-3D9B-78EE-D02CE95E8D6B}"/>
          </ac:picMkLst>
        </pc:picChg>
        <pc:picChg chg="del">
          <ac:chgData name="Cordero, Evangelina Natalia" userId="0c597c74-2a81-42ba-8894-030918d8eb8f" providerId="ADAL" clId="{7A219504-CC53-48A0-ABB1-42AE2418B7F1}" dt="2023-11-25T19:58:55.642" v="1568" actId="478"/>
          <ac:picMkLst>
            <pc:docMk/>
            <pc:sldMk cId="1223039292" sldId="274"/>
            <ac:picMk id="9" creationId="{8F14D57C-5AD5-6027-2FD4-44824FBFF474}"/>
          </ac:picMkLst>
        </pc:picChg>
        <pc:picChg chg="add del mod">
          <ac:chgData name="Cordero, Evangelina Natalia" userId="0c597c74-2a81-42ba-8894-030918d8eb8f" providerId="ADAL" clId="{7A219504-CC53-48A0-ABB1-42AE2418B7F1}" dt="2023-11-27T19:04:31.396" v="5318"/>
          <ac:picMkLst>
            <pc:docMk/>
            <pc:sldMk cId="1223039292" sldId="274"/>
            <ac:picMk id="27" creationId="{5BBD5DAF-D1CB-5786-B1CD-1FA8494E231A}"/>
          </ac:picMkLst>
        </pc:picChg>
        <pc:picChg chg="add del mod">
          <ac:chgData name="Cordero, Evangelina Natalia" userId="0c597c74-2a81-42ba-8894-030918d8eb8f" providerId="ADAL" clId="{7A219504-CC53-48A0-ABB1-42AE2418B7F1}" dt="2023-11-27T19:26:55.723" v="5651" actId="478"/>
          <ac:picMkLst>
            <pc:docMk/>
            <pc:sldMk cId="1223039292" sldId="274"/>
            <ac:picMk id="10242" creationId="{13B3814C-109B-90C1-1757-2CA2A83C7E65}"/>
          </ac:picMkLst>
        </pc:picChg>
        <pc:picChg chg="add del mod">
          <ac:chgData name="Cordero, Evangelina Natalia" userId="0c597c74-2a81-42ba-8894-030918d8eb8f" providerId="ADAL" clId="{7A219504-CC53-48A0-ABB1-42AE2418B7F1}" dt="2023-11-27T19:05:51.772" v="5328" actId="478"/>
          <ac:picMkLst>
            <pc:docMk/>
            <pc:sldMk cId="1223039292" sldId="274"/>
            <ac:picMk id="10244" creationId="{9776E9C5-EE20-DE80-12E6-85DB7E978450}"/>
          </ac:picMkLst>
        </pc:picChg>
        <pc:picChg chg="add del mod">
          <ac:chgData name="Cordero, Evangelina Natalia" userId="0c597c74-2a81-42ba-8894-030918d8eb8f" providerId="ADAL" clId="{7A219504-CC53-48A0-ABB1-42AE2418B7F1}" dt="2023-11-27T19:06:39.275" v="5333" actId="478"/>
          <ac:picMkLst>
            <pc:docMk/>
            <pc:sldMk cId="1223039292" sldId="274"/>
            <ac:picMk id="10246" creationId="{BDB72A2C-373E-1678-1896-F93D74C16ECB}"/>
          </ac:picMkLst>
        </pc:picChg>
        <pc:picChg chg="add del mod">
          <ac:chgData name="Cordero, Evangelina Natalia" userId="0c597c74-2a81-42ba-8894-030918d8eb8f" providerId="ADAL" clId="{7A219504-CC53-48A0-ABB1-42AE2418B7F1}" dt="2023-11-27T19:07:19.806" v="5341" actId="478"/>
          <ac:picMkLst>
            <pc:docMk/>
            <pc:sldMk cId="1223039292" sldId="274"/>
            <ac:picMk id="10248" creationId="{D0197310-F24D-CCEC-E367-552DEFDBF9AA}"/>
          </ac:picMkLst>
        </pc:picChg>
        <pc:picChg chg="add del mod">
          <ac:chgData name="Cordero, Evangelina Natalia" userId="0c597c74-2a81-42ba-8894-030918d8eb8f" providerId="ADAL" clId="{7A219504-CC53-48A0-ABB1-42AE2418B7F1}" dt="2023-11-27T19:26:06.394" v="5641"/>
          <ac:picMkLst>
            <pc:docMk/>
            <pc:sldMk cId="1223039292" sldId="274"/>
            <ac:picMk id="10250" creationId="{84D41210-5BE0-49B5-C3B3-C467B2C15D7E}"/>
          </ac:picMkLst>
        </pc:picChg>
        <pc:picChg chg="add mod">
          <ac:chgData name="Cordero, Evangelina Natalia" userId="0c597c74-2a81-42ba-8894-030918d8eb8f" providerId="ADAL" clId="{7A219504-CC53-48A0-ABB1-42AE2418B7F1}" dt="2023-11-27T19:28:15.483" v="5669" actId="1076"/>
          <ac:picMkLst>
            <pc:docMk/>
            <pc:sldMk cId="1223039292" sldId="274"/>
            <ac:picMk id="10252" creationId="{2504B48C-3032-3ECC-85E1-BE63A789F001}"/>
          </ac:picMkLst>
        </pc:picChg>
        <pc:picChg chg="add mod">
          <ac:chgData name="Cordero, Evangelina Natalia" userId="0c597c74-2a81-42ba-8894-030918d8eb8f" providerId="ADAL" clId="{7A219504-CC53-48A0-ABB1-42AE2418B7F1}" dt="2023-11-27T19:28:04.234" v="5665" actId="14100"/>
          <ac:picMkLst>
            <pc:docMk/>
            <pc:sldMk cId="1223039292" sldId="274"/>
            <ac:picMk id="10254" creationId="{DF43A4F3-39C9-E36A-6F94-F1940EBE9556}"/>
          </ac:picMkLst>
        </pc:picChg>
      </pc:sldChg>
      <pc:sldChg chg="addSp delSp modSp add mod modNotesTx">
        <pc:chgData name="Cordero, Evangelina Natalia" userId="0c597c74-2a81-42ba-8894-030918d8eb8f" providerId="ADAL" clId="{7A219504-CC53-48A0-ABB1-42AE2418B7F1}" dt="2023-11-28T03:26:47.491" v="7498" actId="1076"/>
        <pc:sldMkLst>
          <pc:docMk/>
          <pc:sldMk cId="2643864333" sldId="275"/>
        </pc:sldMkLst>
        <pc:spChg chg="add del mod">
          <ac:chgData name="Cordero, Evangelina Natalia" userId="0c597c74-2a81-42ba-8894-030918d8eb8f" providerId="ADAL" clId="{7A219504-CC53-48A0-ABB1-42AE2418B7F1}" dt="2023-11-27T19:15:14.035" v="5417" actId="478"/>
          <ac:spMkLst>
            <pc:docMk/>
            <pc:sldMk cId="2643864333" sldId="275"/>
            <ac:spMk id="5" creationId="{371AA62C-8706-8BD7-91B2-CEA1215606E1}"/>
          </ac:spMkLst>
        </pc:spChg>
        <pc:spChg chg="add del mod">
          <ac:chgData name="Cordero, Evangelina Natalia" userId="0c597c74-2a81-42ba-8894-030918d8eb8f" providerId="ADAL" clId="{7A219504-CC53-48A0-ABB1-42AE2418B7F1}" dt="2023-11-27T19:17:53.449" v="5449" actId="478"/>
          <ac:spMkLst>
            <pc:docMk/>
            <pc:sldMk cId="2643864333" sldId="275"/>
            <ac:spMk id="8" creationId="{5A88E590-069F-6E55-A913-8F4992711A31}"/>
          </ac:spMkLst>
        </pc:spChg>
        <pc:spChg chg="mod">
          <ac:chgData name="Cordero, Evangelina Natalia" userId="0c597c74-2a81-42ba-8894-030918d8eb8f" providerId="ADAL" clId="{7A219504-CC53-48A0-ABB1-42AE2418B7F1}" dt="2023-11-27T04:18:57.771" v="2232"/>
          <ac:spMkLst>
            <pc:docMk/>
            <pc:sldMk cId="2643864333" sldId="275"/>
            <ac:spMk id="10" creationId="{B8AAC4CC-BA57-658D-6126-B26C5F3B9559}"/>
          </ac:spMkLst>
        </pc:spChg>
        <pc:spChg chg="del">
          <ac:chgData name="Cordero, Evangelina Natalia" userId="0c597c74-2a81-42ba-8894-030918d8eb8f" providerId="ADAL" clId="{7A219504-CC53-48A0-ABB1-42AE2418B7F1}" dt="2023-11-25T20:01:10.356" v="1590" actId="478"/>
          <ac:spMkLst>
            <pc:docMk/>
            <pc:sldMk cId="2643864333" sldId="275"/>
            <ac:spMk id="11" creationId="{B2639613-5A7B-A351-361F-62B395EF14A0}"/>
          </ac:spMkLst>
        </pc:spChg>
        <pc:spChg chg="mod">
          <ac:chgData name="Cordero, Evangelina Natalia" userId="0c597c74-2a81-42ba-8894-030918d8eb8f" providerId="ADAL" clId="{7A219504-CC53-48A0-ABB1-42AE2418B7F1}" dt="2023-11-27T04:18:57.771" v="2232"/>
          <ac:spMkLst>
            <pc:docMk/>
            <pc:sldMk cId="2643864333" sldId="275"/>
            <ac:spMk id="12" creationId="{5799D63D-6703-86B6-13A7-DE18947FCC33}"/>
          </ac:spMkLst>
        </pc:spChg>
        <pc:spChg chg="mod">
          <ac:chgData name="Cordero, Evangelina Natalia" userId="0c597c74-2a81-42ba-8894-030918d8eb8f" providerId="ADAL" clId="{7A219504-CC53-48A0-ABB1-42AE2418B7F1}" dt="2023-11-27T04:19:05.584" v="2236"/>
          <ac:spMkLst>
            <pc:docMk/>
            <pc:sldMk cId="2643864333" sldId="275"/>
            <ac:spMk id="14" creationId="{2882CF6B-E703-DA1A-2CE5-4F1F05762C40}"/>
          </ac:spMkLst>
        </pc:spChg>
        <pc:spChg chg="mod">
          <ac:chgData name="Cordero, Evangelina Natalia" userId="0c597c74-2a81-42ba-8894-030918d8eb8f" providerId="ADAL" clId="{7A219504-CC53-48A0-ABB1-42AE2418B7F1}" dt="2023-11-27T04:19:11.593" v="2251" actId="20577"/>
          <ac:spMkLst>
            <pc:docMk/>
            <pc:sldMk cId="2643864333" sldId="275"/>
            <ac:spMk id="15" creationId="{6D967AA4-CE13-6116-722D-202A44664A40}"/>
          </ac:spMkLst>
        </pc:spChg>
        <pc:spChg chg="mod">
          <ac:chgData name="Cordero, Evangelina Natalia" userId="0c597c74-2a81-42ba-8894-030918d8eb8f" providerId="ADAL" clId="{7A219504-CC53-48A0-ABB1-42AE2418B7F1}" dt="2023-11-27T19:15:37.055" v="5425" actId="1076"/>
          <ac:spMkLst>
            <pc:docMk/>
            <pc:sldMk cId="2643864333" sldId="275"/>
            <ac:spMk id="18" creationId="{695ED7A7-FA92-0EE2-1009-858ADBB5B60A}"/>
          </ac:spMkLst>
        </pc:spChg>
        <pc:spChg chg="mod">
          <ac:chgData name="Cordero, Evangelina Natalia" userId="0c597c74-2a81-42ba-8894-030918d8eb8f" providerId="ADAL" clId="{7A219504-CC53-48A0-ABB1-42AE2418B7F1}" dt="2023-11-27T20:08:14.979" v="5905" actId="122"/>
          <ac:spMkLst>
            <pc:docMk/>
            <pc:sldMk cId="2643864333" sldId="275"/>
            <ac:spMk id="19" creationId="{095573C3-4210-50D4-0B18-D9748108D918}"/>
          </ac:spMkLst>
        </pc:spChg>
        <pc:spChg chg="add mod">
          <ac:chgData name="Cordero, Evangelina Natalia" userId="0c597c74-2a81-42ba-8894-030918d8eb8f" providerId="ADAL" clId="{7A219504-CC53-48A0-ABB1-42AE2418B7F1}" dt="2023-11-27T19:49:47.141" v="5836" actId="20577"/>
          <ac:spMkLst>
            <pc:docMk/>
            <pc:sldMk cId="2643864333" sldId="275"/>
            <ac:spMk id="20" creationId="{738F1245-6E31-A5BB-7A50-7E0C02ED39E5}"/>
          </ac:spMkLst>
        </pc:spChg>
        <pc:spChg chg="add mod ord">
          <ac:chgData name="Cordero, Evangelina Natalia" userId="0c597c74-2a81-42ba-8894-030918d8eb8f" providerId="ADAL" clId="{7A219504-CC53-48A0-ABB1-42AE2418B7F1}" dt="2023-11-27T19:19:58.762" v="5576" actId="14100"/>
          <ac:spMkLst>
            <pc:docMk/>
            <pc:sldMk cId="2643864333" sldId="275"/>
            <ac:spMk id="21" creationId="{85CB2215-6399-4968-5FA6-D5A72DD24E74}"/>
          </ac:spMkLst>
        </pc:spChg>
        <pc:grpChg chg="add del mod">
          <ac:chgData name="Cordero, Evangelina Natalia" userId="0c597c74-2a81-42ba-8894-030918d8eb8f" providerId="ADAL" clId="{7A219504-CC53-48A0-ABB1-42AE2418B7F1}" dt="2023-11-27T04:19:00.754" v="2233"/>
          <ac:grpSpMkLst>
            <pc:docMk/>
            <pc:sldMk cId="2643864333" sldId="275"/>
            <ac:grpSpMk id="9" creationId="{7AD74414-04B8-5B5D-ADDA-858A4081F6F1}"/>
          </ac:grpSpMkLst>
        </pc:grpChg>
        <pc:grpChg chg="add mod">
          <ac:chgData name="Cordero, Evangelina Natalia" userId="0c597c74-2a81-42ba-8894-030918d8eb8f" providerId="ADAL" clId="{7A219504-CC53-48A0-ABB1-42AE2418B7F1}" dt="2023-11-27T04:19:05.584" v="2236"/>
          <ac:grpSpMkLst>
            <pc:docMk/>
            <pc:sldMk cId="2643864333" sldId="275"/>
            <ac:grpSpMk id="13" creationId="{3E7F4FE1-7876-5337-CA3D-F6182287C9CA}"/>
          </ac:grpSpMkLst>
        </pc:grpChg>
        <pc:grpChg chg="add mod">
          <ac:chgData name="Cordero, Evangelina Natalia" userId="0c597c74-2a81-42ba-8894-030918d8eb8f" providerId="ADAL" clId="{7A219504-CC53-48A0-ABB1-42AE2418B7F1}" dt="2023-11-28T03:26:47.491" v="7498" actId="1076"/>
          <ac:grpSpMkLst>
            <pc:docMk/>
            <pc:sldMk cId="2643864333" sldId="275"/>
            <ac:grpSpMk id="17" creationId="{C8573CC0-B380-7EBF-61E6-B0B56B601E4F}"/>
          </ac:grpSpMkLst>
        </pc:grpChg>
        <pc:picChg chg="del">
          <ac:chgData name="Cordero, Evangelina Natalia" userId="0c597c74-2a81-42ba-8894-030918d8eb8f" providerId="ADAL" clId="{7A219504-CC53-48A0-ABB1-42AE2418B7F1}" dt="2023-11-25T20:01:08.868" v="1589" actId="478"/>
          <ac:picMkLst>
            <pc:docMk/>
            <pc:sldMk cId="2643864333" sldId="275"/>
            <ac:picMk id="3" creationId="{AC86194A-8126-2139-6F5B-90D4AE91F5B2}"/>
          </ac:picMkLst>
        </pc:picChg>
        <pc:picChg chg="add del mod">
          <ac:chgData name="Cordero, Evangelina Natalia" userId="0c597c74-2a81-42ba-8894-030918d8eb8f" providerId="ADAL" clId="{7A219504-CC53-48A0-ABB1-42AE2418B7F1}" dt="2023-11-27T19:15:07.217" v="5415" actId="478"/>
          <ac:picMkLst>
            <pc:docMk/>
            <pc:sldMk cId="2643864333" sldId="275"/>
            <ac:picMk id="4" creationId="{DDA71190-6394-3895-5E6A-FAA4524C903E}"/>
          </ac:picMkLst>
        </pc:picChg>
        <pc:picChg chg="add del mod">
          <ac:chgData name="Cordero, Evangelina Natalia" userId="0c597c74-2a81-42ba-8894-030918d8eb8f" providerId="ADAL" clId="{7A219504-CC53-48A0-ABB1-42AE2418B7F1}" dt="2023-11-27T19:20:21.055" v="5583" actId="478"/>
          <ac:picMkLst>
            <pc:docMk/>
            <pc:sldMk cId="2643864333" sldId="275"/>
            <ac:picMk id="7" creationId="{9FDF797D-23A8-6FEE-2EE0-F69A1AE01771}"/>
          </ac:picMkLst>
        </pc:picChg>
        <pc:picChg chg="add mod">
          <ac:chgData name="Cordero, Evangelina Natalia" userId="0c597c74-2a81-42ba-8894-030918d8eb8f" providerId="ADAL" clId="{7A219504-CC53-48A0-ABB1-42AE2418B7F1}" dt="2023-11-27T19:16:28.585" v="5437" actId="1076"/>
          <ac:picMkLst>
            <pc:docMk/>
            <pc:sldMk cId="2643864333" sldId="275"/>
            <ac:picMk id="16" creationId="{FCAC98E5-4A9F-4DC2-B851-7387B31A5452}"/>
          </ac:picMkLst>
        </pc:picChg>
        <pc:picChg chg="add mod">
          <ac:chgData name="Cordero, Evangelina Natalia" userId="0c597c74-2a81-42ba-8894-030918d8eb8f" providerId="ADAL" clId="{7A219504-CC53-48A0-ABB1-42AE2418B7F1}" dt="2023-11-27T19:18:12.544" v="5455" actId="1076"/>
          <ac:picMkLst>
            <pc:docMk/>
            <pc:sldMk cId="2643864333" sldId="275"/>
            <ac:picMk id="11266" creationId="{E1038941-2E6A-1FC9-E7FA-6CA4E7DA8993}"/>
          </ac:picMkLst>
        </pc:picChg>
        <pc:picChg chg="add del mod">
          <ac:chgData name="Cordero, Evangelina Natalia" userId="0c597c74-2a81-42ba-8894-030918d8eb8f" providerId="ADAL" clId="{7A219504-CC53-48A0-ABB1-42AE2418B7F1}" dt="2023-11-27T19:16:24.975" v="5436" actId="1076"/>
          <ac:picMkLst>
            <pc:docMk/>
            <pc:sldMk cId="2643864333" sldId="275"/>
            <ac:picMk id="11268" creationId="{E4A69684-DC1D-956E-ED4C-E55B5885F112}"/>
          </ac:picMkLst>
        </pc:picChg>
        <pc:picChg chg="add del">
          <ac:chgData name="Cordero, Evangelina Natalia" userId="0c597c74-2a81-42ba-8894-030918d8eb8f" providerId="ADAL" clId="{7A219504-CC53-48A0-ABB1-42AE2418B7F1}" dt="2023-11-27T19:09:44.086" v="5353"/>
          <ac:picMkLst>
            <pc:docMk/>
            <pc:sldMk cId="2643864333" sldId="275"/>
            <ac:picMk id="11270" creationId="{3DCCBAAA-911D-B181-BFA8-1F26F159C8D3}"/>
          </ac:picMkLst>
        </pc:picChg>
        <pc:picChg chg="add del mod">
          <ac:chgData name="Cordero, Evangelina Natalia" userId="0c597c74-2a81-42ba-8894-030918d8eb8f" providerId="ADAL" clId="{7A219504-CC53-48A0-ABB1-42AE2418B7F1}" dt="2023-11-27T19:10:52.355" v="5360" actId="478"/>
          <ac:picMkLst>
            <pc:docMk/>
            <pc:sldMk cId="2643864333" sldId="275"/>
            <ac:picMk id="11272" creationId="{D44923E3-F2A2-1DAE-4F98-2E895D8A9CE8}"/>
          </ac:picMkLst>
        </pc:picChg>
        <pc:picChg chg="add del">
          <ac:chgData name="Cordero, Evangelina Natalia" userId="0c597c74-2a81-42ba-8894-030918d8eb8f" providerId="ADAL" clId="{7A219504-CC53-48A0-ABB1-42AE2418B7F1}" dt="2023-11-27T19:10:52.355" v="5360" actId="478"/>
          <ac:picMkLst>
            <pc:docMk/>
            <pc:sldMk cId="2643864333" sldId="275"/>
            <ac:picMk id="11274" creationId="{FCCA6E11-BB49-C926-B7C2-E7FC553FFCE5}"/>
          </ac:picMkLst>
        </pc:picChg>
        <pc:picChg chg="add del mod">
          <ac:chgData name="Cordero, Evangelina Natalia" userId="0c597c74-2a81-42ba-8894-030918d8eb8f" providerId="ADAL" clId="{7A219504-CC53-48A0-ABB1-42AE2418B7F1}" dt="2023-11-27T19:11:25.115" v="5363" actId="478"/>
          <ac:picMkLst>
            <pc:docMk/>
            <pc:sldMk cId="2643864333" sldId="275"/>
            <ac:picMk id="11276" creationId="{978EE6C2-5865-9340-ED30-C5B717D89E9E}"/>
          </ac:picMkLst>
        </pc:picChg>
        <pc:picChg chg="add mod">
          <ac:chgData name="Cordero, Evangelina Natalia" userId="0c597c74-2a81-42ba-8894-030918d8eb8f" providerId="ADAL" clId="{7A219504-CC53-48A0-ABB1-42AE2418B7F1}" dt="2023-11-27T19:20:48.346" v="5586" actId="1076"/>
          <ac:picMkLst>
            <pc:docMk/>
            <pc:sldMk cId="2643864333" sldId="275"/>
            <ac:picMk id="11278" creationId="{C8BD6AA1-7B14-EB7D-CC67-AF75EBC710F8}"/>
          </ac:picMkLst>
        </pc:picChg>
      </pc:sldChg>
      <pc:sldChg chg="addSp delSp modSp add mod ord modNotesTx">
        <pc:chgData name="Cordero, Evangelina Natalia" userId="0c597c74-2a81-42ba-8894-030918d8eb8f" providerId="ADAL" clId="{7A219504-CC53-48A0-ABB1-42AE2418B7F1}" dt="2023-11-28T03:25:36.326" v="7496" actId="113"/>
        <pc:sldMkLst>
          <pc:docMk/>
          <pc:sldMk cId="1364573053" sldId="276"/>
        </pc:sldMkLst>
        <pc:spChg chg="add mod">
          <ac:chgData name="Cordero, Evangelina Natalia" userId="0c597c74-2a81-42ba-8894-030918d8eb8f" providerId="ADAL" clId="{7A219504-CC53-48A0-ABB1-42AE2418B7F1}" dt="2023-11-27T04:18:26.929" v="2231" actId="1076"/>
          <ac:spMkLst>
            <pc:docMk/>
            <pc:sldMk cId="1364573053" sldId="276"/>
            <ac:spMk id="4" creationId="{E8F6EB93-EF1D-B558-8DA3-252182CBADA3}"/>
          </ac:spMkLst>
        </pc:spChg>
        <pc:spChg chg="add mod">
          <ac:chgData name="Cordero, Evangelina Natalia" userId="0c597c74-2a81-42ba-8894-030918d8eb8f" providerId="ADAL" clId="{7A219504-CC53-48A0-ABB1-42AE2418B7F1}" dt="2023-11-27T04:18:24.912" v="2230" actId="1076"/>
          <ac:spMkLst>
            <pc:docMk/>
            <pc:sldMk cId="1364573053" sldId="276"/>
            <ac:spMk id="5" creationId="{07BE4CB1-B6C1-67D4-FD02-26FA9A4C3D4C}"/>
          </ac:spMkLst>
        </pc:spChg>
        <pc:spChg chg="add del mod">
          <ac:chgData name="Cordero, Evangelina Natalia" userId="0c597c74-2a81-42ba-8894-030918d8eb8f" providerId="ADAL" clId="{7A219504-CC53-48A0-ABB1-42AE2418B7F1}" dt="2023-11-27T04:10:23.339" v="2179" actId="478"/>
          <ac:spMkLst>
            <pc:docMk/>
            <pc:sldMk cId="1364573053" sldId="276"/>
            <ac:spMk id="6" creationId="{FAC2531F-AA21-068A-5B5F-BE620D50AD84}"/>
          </ac:spMkLst>
        </pc:spChg>
        <pc:spChg chg="mod topLvl">
          <ac:chgData name="Cordero, Evangelina Natalia" userId="0c597c74-2a81-42ba-8894-030918d8eb8f" providerId="ADAL" clId="{7A219504-CC53-48A0-ABB1-42AE2418B7F1}" dt="2023-11-27T04:17:18.264" v="2214" actId="478"/>
          <ac:spMkLst>
            <pc:docMk/>
            <pc:sldMk cId="1364573053" sldId="276"/>
            <ac:spMk id="8" creationId="{BAD4E01A-F9E9-1658-7E55-53B4B19551FB}"/>
          </ac:spMkLst>
        </pc:spChg>
        <pc:spChg chg="add del mod topLvl">
          <ac:chgData name="Cordero, Evangelina Natalia" userId="0c597c74-2a81-42ba-8894-030918d8eb8f" providerId="ADAL" clId="{7A219504-CC53-48A0-ABB1-42AE2418B7F1}" dt="2023-11-27T04:17:42.028" v="2220" actId="1076"/>
          <ac:spMkLst>
            <pc:docMk/>
            <pc:sldMk cId="1364573053" sldId="276"/>
            <ac:spMk id="9" creationId="{A93CE531-D8B7-A019-C345-FA6715035303}"/>
          </ac:spMkLst>
        </pc:spChg>
        <pc:grpChg chg="add del mod">
          <ac:chgData name="Cordero, Evangelina Natalia" userId="0c597c74-2a81-42ba-8894-030918d8eb8f" providerId="ADAL" clId="{7A219504-CC53-48A0-ABB1-42AE2418B7F1}" dt="2023-11-27T04:17:39.349" v="2219" actId="1076"/>
          <ac:grpSpMkLst>
            <pc:docMk/>
            <pc:sldMk cId="1364573053" sldId="276"/>
            <ac:grpSpMk id="7" creationId="{8D6B77F0-9753-CEE9-0C6D-B422BAE8FDDE}"/>
          </ac:grpSpMkLst>
        </pc:grpChg>
        <pc:picChg chg="add del mod">
          <ac:chgData name="Cordero, Evangelina Natalia" userId="0c597c74-2a81-42ba-8894-030918d8eb8f" providerId="ADAL" clId="{7A219504-CC53-48A0-ABB1-42AE2418B7F1}" dt="2023-11-27T04:11:03.735" v="2183" actId="478"/>
          <ac:picMkLst>
            <pc:docMk/>
            <pc:sldMk cId="1364573053" sldId="276"/>
            <ac:picMk id="3" creationId="{D545FC83-B74B-5376-7A76-79CF765983C7}"/>
          </ac:picMkLst>
        </pc:picChg>
        <pc:picChg chg="add mod ord">
          <ac:chgData name="Cordero, Evangelina Natalia" userId="0c597c74-2a81-42ba-8894-030918d8eb8f" providerId="ADAL" clId="{7A219504-CC53-48A0-ABB1-42AE2418B7F1}" dt="2023-11-28T03:23:21.902" v="7489" actId="1076"/>
          <ac:picMkLst>
            <pc:docMk/>
            <pc:sldMk cId="1364573053" sldId="276"/>
            <ac:picMk id="11" creationId="{70A7BA5C-2FA6-D187-2C42-5EB292001108}"/>
          </ac:picMkLst>
        </pc:picChg>
        <pc:picChg chg="add del mod">
          <ac:chgData name="Cordero, Evangelina Natalia" userId="0c597c74-2a81-42ba-8894-030918d8eb8f" providerId="ADAL" clId="{7A219504-CC53-48A0-ABB1-42AE2418B7F1}" dt="2023-11-27T19:24:32.334" v="5636" actId="478"/>
          <ac:picMkLst>
            <pc:docMk/>
            <pc:sldMk cId="1364573053" sldId="276"/>
            <ac:picMk id="12" creationId="{2824F935-5B61-F5DF-0002-436A63A1A7E4}"/>
          </ac:picMkLst>
        </pc:picChg>
        <pc:picChg chg="add del">
          <ac:chgData name="Cordero, Evangelina Natalia" userId="0c597c74-2a81-42ba-8894-030918d8eb8f" providerId="ADAL" clId="{7A219504-CC53-48A0-ABB1-42AE2418B7F1}" dt="2023-11-27T04:15:47.070" v="2201"/>
          <ac:picMkLst>
            <pc:docMk/>
            <pc:sldMk cId="1364573053" sldId="276"/>
            <ac:picMk id="9218" creationId="{B9976F3C-F025-F245-0861-A98064F9117D}"/>
          </ac:picMkLst>
        </pc:picChg>
        <pc:picChg chg="add mod">
          <ac:chgData name="Cordero, Evangelina Natalia" userId="0c597c74-2a81-42ba-8894-030918d8eb8f" providerId="ADAL" clId="{7A219504-CC53-48A0-ABB1-42AE2418B7F1}" dt="2023-11-28T03:23:25.949" v="7490" actId="1076"/>
          <ac:picMkLst>
            <pc:docMk/>
            <pc:sldMk cId="1364573053" sldId="276"/>
            <ac:picMk id="9220" creationId="{53C3FAE3-F323-B867-D120-1056B6CF330F}"/>
          </ac:picMkLst>
        </pc:picChg>
        <pc:picChg chg="add del mod">
          <ac:chgData name="Cordero, Evangelina Natalia" userId="0c597c74-2a81-42ba-8894-030918d8eb8f" providerId="ADAL" clId="{7A219504-CC53-48A0-ABB1-42AE2418B7F1}" dt="2023-11-27T19:23:01.305" v="5623" actId="478"/>
          <ac:picMkLst>
            <pc:docMk/>
            <pc:sldMk cId="1364573053" sldId="276"/>
            <ac:picMk id="9222" creationId="{D98F6523-1A42-EB51-B619-BC37351E5E99}"/>
          </ac:picMkLst>
        </pc:picChg>
      </pc:sldChg>
      <pc:sldChg chg="addSp delSp modSp add del mod">
        <pc:chgData name="Cordero, Evangelina Natalia" userId="0c597c74-2a81-42ba-8894-030918d8eb8f" providerId="ADAL" clId="{7A219504-CC53-48A0-ABB1-42AE2418B7F1}" dt="2023-11-27T04:40:03.999" v="2777" actId="2696"/>
        <pc:sldMkLst>
          <pc:docMk/>
          <pc:sldMk cId="1073601915" sldId="277"/>
        </pc:sldMkLst>
        <pc:spChg chg="add mod">
          <ac:chgData name="Cordero, Evangelina Natalia" userId="0c597c74-2a81-42ba-8894-030918d8eb8f" providerId="ADAL" clId="{7A219504-CC53-48A0-ABB1-42AE2418B7F1}" dt="2023-11-27T04:38:51.699" v="2770" actId="207"/>
          <ac:spMkLst>
            <pc:docMk/>
            <pc:sldMk cId="1073601915" sldId="277"/>
            <ac:spMk id="2" creationId="{44079DD6-A5CB-ED2F-E941-0CCE65D842B8}"/>
          </ac:spMkLst>
        </pc:spChg>
        <pc:spChg chg="del">
          <ac:chgData name="Cordero, Evangelina Natalia" userId="0c597c74-2a81-42ba-8894-030918d8eb8f" providerId="ADAL" clId="{7A219504-CC53-48A0-ABB1-42AE2418B7F1}" dt="2023-11-26T12:59:12.189" v="1629" actId="478"/>
          <ac:spMkLst>
            <pc:docMk/>
            <pc:sldMk cId="1073601915" sldId="277"/>
            <ac:spMk id="5" creationId="{371AA62C-8706-8BD7-91B2-CEA1215606E1}"/>
          </ac:spMkLst>
        </pc:spChg>
        <pc:spChg chg="del">
          <ac:chgData name="Cordero, Evangelina Natalia" userId="0c597c74-2a81-42ba-8894-030918d8eb8f" providerId="ADAL" clId="{7A219504-CC53-48A0-ABB1-42AE2418B7F1}" dt="2023-11-26T12:59:12.189" v="1629" actId="478"/>
          <ac:spMkLst>
            <pc:docMk/>
            <pc:sldMk cId="1073601915" sldId="277"/>
            <ac:spMk id="8" creationId="{5A88E590-069F-6E55-A913-8F4992711A31}"/>
          </ac:spMkLst>
        </pc:spChg>
        <pc:picChg chg="add mod ord">
          <ac:chgData name="Cordero, Evangelina Natalia" userId="0c597c74-2a81-42ba-8894-030918d8eb8f" providerId="ADAL" clId="{7A219504-CC53-48A0-ABB1-42AE2418B7F1}" dt="2023-11-27T04:25:38.006" v="2303" actId="1076"/>
          <ac:picMkLst>
            <pc:docMk/>
            <pc:sldMk cId="1073601915" sldId="277"/>
            <ac:picMk id="3" creationId="{FC636C85-63CA-F1C3-DC29-7A06F37B7429}"/>
          </ac:picMkLst>
        </pc:picChg>
        <pc:picChg chg="del">
          <ac:chgData name="Cordero, Evangelina Natalia" userId="0c597c74-2a81-42ba-8894-030918d8eb8f" providerId="ADAL" clId="{7A219504-CC53-48A0-ABB1-42AE2418B7F1}" dt="2023-11-26T12:59:12.189" v="1629" actId="478"/>
          <ac:picMkLst>
            <pc:docMk/>
            <pc:sldMk cId="1073601915" sldId="277"/>
            <ac:picMk id="4" creationId="{DDA71190-6394-3895-5E6A-FAA4524C903E}"/>
          </ac:picMkLst>
        </pc:picChg>
        <pc:picChg chg="del">
          <ac:chgData name="Cordero, Evangelina Natalia" userId="0c597c74-2a81-42ba-8894-030918d8eb8f" providerId="ADAL" clId="{7A219504-CC53-48A0-ABB1-42AE2418B7F1}" dt="2023-11-26T12:59:12.189" v="1629" actId="478"/>
          <ac:picMkLst>
            <pc:docMk/>
            <pc:sldMk cId="1073601915" sldId="277"/>
            <ac:picMk id="7" creationId="{9FDF797D-23A8-6FEE-2EE0-F69A1AE01771}"/>
          </ac:picMkLst>
        </pc:picChg>
      </pc:sldChg>
      <pc:sldChg chg="addSp delSp modSp add del mod ord">
        <pc:chgData name="Cordero, Evangelina Natalia" userId="0c597c74-2a81-42ba-8894-030918d8eb8f" providerId="ADAL" clId="{7A219504-CC53-48A0-ABB1-42AE2418B7F1}" dt="2023-11-27T04:26:48.460" v="2314" actId="2696"/>
        <pc:sldMkLst>
          <pc:docMk/>
          <pc:sldMk cId="1370218082" sldId="278"/>
        </pc:sldMkLst>
        <pc:picChg chg="add del mod">
          <ac:chgData name="Cordero, Evangelina Natalia" userId="0c597c74-2a81-42ba-8894-030918d8eb8f" providerId="ADAL" clId="{7A219504-CC53-48A0-ABB1-42AE2418B7F1}" dt="2023-11-27T04:25:41.187" v="2304" actId="478"/>
          <ac:picMkLst>
            <pc:docMk/>
            <pc:sldMk cId="1370218082" sldId="278"/>
            <ac:picMk id="2" creationId="{3250E644-78E6-8C2B-953B-A26BC7756E70}"/>
          </ac:picMkLst>
        </pc:picChg>
      </pc:sldChg>
      <pc:sldChg chg="add del">
        <pc:chgData name="Cordero, Evangelina Natalia" userId="0c597c74-2a81-42ba-8894-030918d8eb8f" providerId="ADAL" clId="{7A219504-CC53-48A0-ABB1-42AE2418B7F1}" dt="2023-11-27T04:40:09.527" v="2778" actId="2696"/>
        <pc:sldMkLst>
          <pc:docMk/>
          <pc:sldMk cId="440989455" sldId="279"/>
        </pc:sldMkLst>
      </pc:sldChg>
      <pc:sldChg chg="addSp delSp modSp add mod ord">
        <pc:chgData name="Cordero, Evangelina Natalia" userId="0c597c74-2a81-42ba-8894-030918d8eb8f" providerId="ADAL" clId="{7A219504-CC53-48A0-ABB1-42AE2418B7F1}" dt="2023-11-27T19:44:13.792" v="5767" actId="478"/>
        <pc:sldMkLst>
          <pc:docMk/>
          <pc:sldMk cId="2321758124" sldId="280"/>
        </pc:sldMkLst>
        <pc:spChg chg="mod">
          <ac:chgData name="Cordero, Evangelina Natalia" userId="0c597c74-2a81-42ba-8894-030918d8eb8f" providerId="ADAL" clId="{7A219504-CC53-48A0-ABB1-42AE2418B7F1}" dt="2023-11-27T04:30:22.126" v="2392" actId="1076"/>
          <ac:spMkLst>
            <pc:docMk/>
            <pc:sldMk cId="2321758124" sldId="280"/>
            <ac:spMk id="6" creationId="{AFA0D131-DCAB-762C-5E6B-85DBBACEC132}"/>
          </ac:spMkLst>
        </pc:spChg>
        <pc:picChg chg="add del mod">
          <ac:chgData name="Cordero, Evangelina Natalia" userId="0c597c74-2a81-42ba-8894-030918d8eb8f" providerId="ADAL" clId="{7A219504-CC53-48A0-ABB1-42AE2418B7F1}" dt="2023-11-27T04:29:39.581" v="2387" actId="21"/>
          <ac:picMkLst>
            <pc:docMk/>
            <pc:sldMk cId="2321758124" sldId="280"/>
            <ac:picMk id="2" creationId="{385ABCBD-A505-1D4C-AD23-5465AD29D1A9}"/>
          </ac:picMkLst>
        </pc:picChg>
        <pc:picChg chg="add mod">
          <ac:chgData name="Cordero, Evangelina Natalia" userId="0c597c74-2a81-42ba-8894-030918d8eb8f" providerId="ADAL" clId="{7A219504-CC53-48A0-ABB1-42AE2418B7F1}" dt="2023-11-27T19:43:06.428" v="5757" actId="2085"/>
          <ac:picMkLst>
            <pc:docMk/>
            <pc:sldMk cId="2321758124" sldId="280"/>
            <ac:picMk id="3" creationId="{E934E98F-91C8-0DA3-0FD7-B737AF490D83}"/>
          </ac:picMkLst>
        </pc:picChg>
        <pc:picChg chg="del">
          <ac:chgData name="Cordero, Evangelina Natalia" userId="0c597c74-2a81-42ba-8894-030918d8eb8f" providerId="ADAL" clId="{7A219504-CC53-48A0-ABB1-42AE2418B7F1}" dt="2023-11-27T04:28:18.241" v="2357" actId="478"/>
          <ac:picMkLst>
            <pc:docMk/>
            <pc:sldMk cId="2321758124" sldId="280"/>
            <ac:picMk id="4" creationId="{7BA8CA29-947C-9CBD-A6F8-3CF0E0EA5B7A}"/>
          </ac:picMkLst>
        </pc:picChg>
        <pc:picChg chg="add del mod">
          <ac:chgData name="Cordero, Evangelina Natalia" userId="0c597c74-2a81-42ba-8894-030918d8eb8f" providerId="ADAL" clId="{7A219504-CC53-48A0-ABB1-42AE2418B7F1}" dt="2023-11-27T19:44:13.792" v="5767" actId="478"/>
          <ac:picMkLst>
            <pc:docMk/>
            <pc:sldMk cId="2321758124" sldId="280"/>
            <ac:picMk id="7" creationId="{E226FD83-C048-2F95-635D-92D0E6A6AFA6}"/>
          </ac:picMkLst>
        </pc:picChg>
      </pc:sldChg>
      <pc:sldChg chg="add del setBg">
        <pc:chgData name="Cordero, Evangelina Natalia" userId="0c597c74-2a81-42ba-8894-030918d8eb8f" providerId="ADAL" clId="{7A219504-CC53-48A0-ABB1-42AE2418B7F1}" dt="2023-11-27T04:26:32.067" v="2310"/>
        <pc:sldMkLst>
          <pc:docMk/>
          <pc:sldMk cId="3735255513" sldId="280"/>
        </pc:sldMkLst>
      </pc:sldChg>
      <pc:sldChg chg="addSp delSp modSp add mod">
        <pc:chgData name="Cordero, Evangelina Natalia" userId="0c597c74-2a81-42ba-8894-030918d8eb8f" providerId="ADAL" clId="{7A219504-CC53-48A0-ABB1-42AE2418B7F1}" dt="2023-11-27T19:55:31.494" v="5902" actId="14100"/>
        <pc:sldMkLst>
          <pc:docMk/>
          <pc:sldMk cId="785989245" sldId="281"/>
        </pc:sldMkLst>
        <pc:spChg chg="add mod">
          <ac:chgData name="Cordero, Evangelina Natalia" userId="0c597c74-2a81-42ba-8894-030918d8eb8f" providerId="ADAL" clId="{7A219504-CC53-48A0-ABB1-42AE2418B7F1}" dt="2023-11-27T19:53:08.831" v="5859" actId="6549"/>
          <ac:spMkLst>
            <pc:docMk/>
            <pc:sldMk cId="785989245" sldId="281"/>
            <ac:spMk id="4" creationId="{3FD27E3F-4857-FBAD-9DEE-1BDF756B9079}"/>
          </ac:spMkLst>
        </pc:spChg>
        <pc:spChg chg="del">
          <ac:chgData name="Cordero, Evangelina Natalia" userId="0c597c74-2a81-42ba-8894-030918d8eb8f" providerId="ADAL" clId="{7A219504-CC53-48A0-ABB1-42AE2418B7F1}" dt="2023-11-27T04:29:05.731" v="2382" actId="478"/>
          <ac:spMkLst>
            <pc:docMk/>
            <pc:sldMk cId="785989245" sldId="281"/>
            <ac:spMk id="5" creationId="{BD6AA7F3-B2D1-EA74-3C21-6B9F23C93880}"/>
          </ac:spMkLst>
        </pc:spChg>
        <pc:spChg chg="del">
          <ac:chgData name="Cordero, Evangelina Natalia" userId="0c597c74-2a81-42ba-8894-030918d8eb8f" providerId="ADAL" clId="{7A219504-CC53-48A0-ABB1-42AE2418B7F1}" dt="2023-11-27T04:29:08.662" v="2384" actId="478"/>
          <ac:spMkLst>
            <pc:docMk/>
            <pc:sldMk cId="785989245" sldId="281"/>
            <ac:spMk id="6" creationId="{AFA0D131-DCAB-762C-5E6B-85DBBACEC132}"/>
          </ac:spMkLst>
        </pc:spChg>
        <pc:spChg chg="add mod">
          <ac:chgData name="Cordero, Evangelina Natalia" userId="0c597c74-2a81-42ba-8894-030918d8eb8f" providerId="ADAL" clId="{7A219504-CC53-48A0-ABB1-42AE2418B7F1}" dt="2023-11-27T18:38:05.569" v="4971" actId="1076"/>
          <ac:spMkLst>
            <pc:docMk/>
            <pc:sldMk cId="785989245" sldId="281"/>
            <ac:spMk id="8" creationId="{116B48A0-E8B0-9BA0-1BF5-D771E2395090}"/>
          </ac:spMkLst>
        </pc:spChg>
        <pc:spChg chg="add mod ord">
          <ac:chgData name="Cordero, Evangelina Natalia" userId="0c597c74-2a81-42ba-8894-030918d8eb8f" providerId="ADAL" clId="{7A219504-CC53-48A0-ABB1-42AE2418B7F1}" dt="2023-11-27T18:37:59.230" v="4968" actId="14100"/>
          <ac:spMkLst>
            <pc:docMk/>
            <pc:sldMk cId="785989245" sldId="281"/>
            <ac:spMk id="9" creationId="{BC314860-F699-331E-B264-F36823334507}"/>
          </ac:spMkLst>
        </pc:spChg>
        <pc:spChg chg="add mod">
          <ac:chgData name="Cordero, Evangelina Natalia" userId="0c597c74-2a81-42ba-8894-030918d8eb8f" providerId="ADAL" clId="{7A219504-CC53-48A0-ABB1-42AE2418B7F1}" dt="2023-11-27T19:53:36.015" v="5885" actId="1076"/>
          <ac:spMkLst>
            <pc:docMk/>
            <pc:sldMk cId="785989245" sldId="281"/>
            <ac:spMk id="10" creationId="{D9898A92-6539-1C04-FADE-93D233B190C4}"/>
          </ac:spMkLst>
        </pc:spChg>
        <pc:picChg chg="del">
          <ac:chgData name="Cordero, Evangelina Natalia" userId="0c597c74-2a81-42ba-8894-030918d8eb8f" providerId="ADAL" clId="{7A219504-CC53-48A0-ABB1-42AE2418B7F1}" dt="2023-11-27T04:29:06.567" v="2383" actId="478"/>
          <ac:picMkLst>
            <pc:docMk/>
            <pc:sldMk cId="785989245" sldId="281"/>
            <ac:picMk id="2" creationId="{385ABCBD-A505-1D4C-AD23-5465AD29D1A9}"/>
          </ac:picMkLst>
        </pc:picChg>
        <pc:picChg chg="add mod">
          <ac:chgData name="Cordero, Evangelina Natalia" userId="0c597c74-2a81-42ba-8894-030918d8eb8f" providerId="ADAL" clId="{7A219504-CC53-48A0-ABB1-42AE2418B7F1}" dt="2023-11-27T19:55:31.494" v="5902" actId="14100"/>
          <ac:picMkLst>
            <pc:docMk/>
            <pc:sldMk cId="785989245" sldId="281"/>
            <ac:picMk id="3" creationId="{F530A2D2-BC01-7E43-90F9-F2A8E5BED8FC}"/>
          </ac:picMkLst>
        </pc:picChg>
        <pc:picChg chg="add del mod">
          <ac:chgData name="Cordero, Evangelina Natalia" userId="0c597c74-2a81-42ba-8894-030918d8eb8f" providerId="ADAL" clId="{7A219504-CC53-48A0-ABB1-42AE2418B7F1}" dt="2023-11-27T19:55:27.380" v="5900" actId="478"/>
          <ac:picMkLst>
            <pc:docMk/>
            <pc:sldMk cId="785989245" sldId="281"/>
            <ac:picMk id="11" creationId="{D6695375-2A64-D858-131E-6EA3278F1462}"/>
          </ac:picMkLst>
        </pc:picChg>
        <pc:picChg chg="add del mod">
          <ac:chgData name="Cordero, Evangelina Natalia" userId="0c597c74-2a81-42ba-8894-030918d8eb8f" providerId="ADAL" clId="{7A219504-CC53-48A0-ABB1-42AE2418B7F1}" dt="2023-11-27T19:55:28.855" v="5901" actId="478"/>
          <ac:picMkLst>
            <pc:docMk/>
            <pc:sldMk cId="785989245" sldId="281"/>
            <ac:picMk id="12" creationId="{C853B105-95B6-CBE4-70C6-288843462F3F}"/>
          </ac:picMkLst>
        </pc:picChg>
      </pc:sldChg>
      <pc:sldChg chg="addSp delSp modSp add mod ord">
        <pc:chgData name="Cordero, Evangelina Natalia" userId="0c597c74-2a81-42ba-8894-030918d8eb8f" providerId="ADAL" clId="{7A219504-CC53-48A0-ABB1-42AE2418B7F1}" dt="2023-11-27T04:39:46.444" v="2776" actId="255"/>
        <pc:sldMkLst>
          <pc:docMk/>
          <pc:sldMk cId="383613068" sldId="282"/>
        </pc:sldMkLst>
        <pc:spChg chg="mod">
          <ac:chgData name="Cordero, Evangelina Natalia" userId="0c597c74-2a81-42ba-8894-030918d8eb8f" providerId="ADAL" clId="{7A219504-CC53-48A0-ABB1-42AE2418B7F1}" dt="2023-11-27T04:39:46.444" v="2776" actId="255"/>
          <ac:spMkLst>
            <pc:docMk/>
            <pc:sldMk cId="383613068" sldId="282"/>
            <ac:spMk id="6" creationId="{AFA0D131-DCAB-762C-5E6B-85DBBACEC132}"/>
          </ac:spMkLst>
        </pc:spChg>
        <pc:picChg chg="add mod ord">
          <ac:chgData name="Cordero, Evangelina Natalia" userId="0c597c74-2a81-42ba-8894-030918d8eb8f" providerId="ADAL" clId="{7A219504-CC53-48A0-ABB1-42AE2418B7F1}" dt="2023-11-27T04:39:06.219" v="2773" actId="167"/>
          <ac:picMkLst>
            <pc:docMk/>
            <pc:sldMk cId="383613068" sldId="282"/>
            <ac:picMk id="2" creationId="{FDBAC5E5-47FA-0E13-5A44-E8B65AE8A5C5}"/>
          </ac:picMkLst>
        </pc:picChg>
        <pc:picChg chg="del">
          <ac:chgData name="Cordero, Evangelina Natalia" userId="0c597c74-2a81-42ba-8894-030918d8eb8f" providerId="ADAL" clId="{7A219504-CC53-48A0-ABB1-42AE2418B7F1}" dt="2023-11-27T04:38:11.124" v="2764" actId="478"/>
          <ac:picMkLst>
            <pc:docMk/>
            <pc:sldMk cId="383613068" sldId="282"/>
            <ac:picMk id="3" creationId="{E934E98F-91C8-0DA3-0FD7-B737AF490D83}"/>
          </ac:picMkLst>
        </pc:picChg>
      </pc:sldChg>
      <pc:sldChg chg="addSp delSp modSp add mod ord modNotesTx">
        <pc:chgData name="Cordero, Evangelina Natalia" userId="0c597c74-2a81-42ba-8894-030918d8eb8f" providerId="ADAL" clId="{7A219504-CC53-48A0-ABB1-42AE2418B7F1}" dt="2023-11-27T20:53:47.124" v="6461" actId="1076"/>
        <pc:sldMkLst>
          <pc:docMk/>
          <pc:sldMk cId="2174680728" sldId="283"/>
        </pc:sldMkLst>
        <pc:spChg chg="mod">
          <ac:chgData name="Cordero, Evangelina Natalia" userId="0c597c74-2a81-42ba-8894-030918d8eb8f" providerId="ADAL" clId="{7A219504-CC53-48A0-ABB1-42AE2418B7F1}" dt="2023-11-27T20:44:19.535" v="5929" actId="20577"/>
          <ac:spMkLst>
            <pc:docMk/>
            <pc:sldMk cId="2174680728" sldId="283"/>
            <ac:spMk id="9" creationId="{C034016B-60E5-8F46-610C-EE48EEF05A5C}"/>
          </ac:spMkLst>
        </pc:spChg>
        <pc:spChg chg="mod">
          <ac:chgData name="Cordero, Evangelina Natalia" userId="0c597c74-2a81-42ba-8894-030918d8eb8f" providerId="ADAL" clId="{7A219504-CC53-48A0-ABB1-42AE2418B7F1}" dt="2023-11-27T20:52:14.054" v="6429" actId="1076"/>
          <ac:spMkLst>
            <pc:docMk/>
            <pc:sldMk cId="2174680728" sldId="283"/>
            <ac:spMk id="21" creationId="{47B61584-53FD-CE34-540D-F75855CD9D69}"/>
          </ac:spMkLst>
        </pc:spChg>
        <pc:spChg chg="mod">
          <ac:chgData name="Cordero, Evangelina Natalia" userId="0c597c74-2a81-42ba-8894-030918d8eb8f" providerId="ADAL" clId="{7A219504-CC53-48A0-ABB1-42AE2418B7F1}" dt="2023-11-27T20:53:34.163" v="6457" actId="313"/>
          <ac:spMkLst>
            <pc:docMk/>
            <pc:sldMk cId="2174680728" sldId="283"/>
            <ac:spMk id="22" creationId="{051B5645-3E31-16DC-36DE-F3D8548F8375}"/>
          </ac:spMkLst>
        </pc:spChg>
        <pc:grpChg chg="mod">
          <ac:chgData name="Cordero, Evangelina Natalia" userId="0c597c74-2a81-42ba-8894-030918d8eb8f" providerId="ADAL" clId="{7A219504-CC53-48A0-ABB1-42AE2418B7F1}" dt="2023-11-27T20:51:54.842" v="6422" actId="1076"/>
          <ac:grpSpMkLst>
            <pc:docMk/>
            <pc:sldMk cId="2174680728" sldId="283"/>
            <ac:grpSpMk id="16" creationId="{F96EDFED-3B63-F8B4-E2EB-706E2C30513E}"/>
          </ac:grpSpMkLst>
        </pc:grpChg>
        <pc:grpChg chg="mod">
          <ac:chgData name="Cordero, Evangelina Natalia" userId="0c597c74-2a81-42ba-8894-030918d8eb8f" providerId="ADAL" clId="{7A219504-CC53-48A0-ABB1-42AE2418B7F1}" dt="2023-11-27T20:53:44.950" v="6459" actId="14100"/>
          <ac:grpSpMkLst>
            <pc:docMk/>
            <pc:sldMk cId="2174680728" sldId="283"/>
            <ac:grpSpMk id="23" creationId="{58FF0AE7-60BB-E4C7-F03B-18C69DE74DB5}"/>
          </ac:grpSpMkLst>
        </pc:grpChg>
        <pc:picChg chg="add mod">
          <ac:chgData name="Cordero, Evangelina Natalia" userId="0c597c74-2a81-42ba-8894-030918d8eb8f" providerId="ADAL" clId="{7A219504-CC53-48A0-ABB1-42AE2418B7F1}" dt="2023-11-27T20:51:49.007" v="6419" actId="1076"/>
          <ac:picMkLst>
            <pc:docMk/>
            <pc:sldMk cId="2174680728" sldId="283"/>
            <ac:picMk id="2" creationId="{8B0A994F-B454-76B0-1968-3D60B0D148AB}"/>
          </ac:picMkLst>
        </pc:picChg>
        <pc:picChg chg="add mod">
          <ac:chgData name="Cordero, Evangelina Natalia" userId="0c597c74-2a81-42ba-8894-030918d8eb8f" providerId="ADAL" clId="{7A219504-CC53-48A0-ABB1-42AE2418B7F1}" dt="2023-11-27T20:53:45.903" v="6460" actId="1076"/>
          <ac:picMkLst>
            <pc:docMk/>
            <pc:sldMk cId="2174680728" sldId="283"/>
            <ac:picMk id="3" creationId="{B1E8BDAC-E0B2-E592-D115-8AF7042E6DE7}"/>
          </ac:picMkLst>
        </pc:picChg>
        <pc:picChg chg="add mod">
          <ac:chgData name="Cordero, Evangelina Natalia" userId="0c597c74-2a81-42ba-8894-030918d8eb8f" providerId="ADAL" clId="{7A219504-CC53-48A0-ABB1-42AE2418B7F1}" dt="2023-11-27T20:53:47.124" v="6461" actId="1076"/>
          <ac:picMkLst>
            <pc:docMk/>
            <pc:sldMk cId="2174680728" sldId="283"/>
            <ac:picMk id="4" creationId="{09F87F26-7F89-055B-E350-092A3EDF0E00}"/>
          </ac:picMkLst>
        </pc:picChg>
        <pc:picChg chg="add mod ord">
          <ac:chgData name="Cordero, Evangelina Natalia" userId="0c597c74-2a81-42ba-8894-030918d8eb8f" providerId="ADAL" clId="{7A219504-CC53-48A0-ABB1-42AE2418B7F1}" dt="2023-11-27T20:53:31.714" v="6456" actId="1076"/>
          <ac:picMkLst>
            <pc:docMk/>
            <pc:sldMk cId="2174680728" sldId="283"/>
            <ac:picMk id="6" creationId="{2684912A-F77C-C1D0-F003-006FCFBB2911}"/>
          </ac:picMkLst>
        </pc:picChg>
        <pc:picChg chg="add mod ord">
          <ac:chgData name="Cordero, Evangelina Natalia" userId="0c597c74-2a81-42ba-8894-030918d8eb8f" providerId="ADAL" clId="{7A219504-CC53-48A0-ABB1-42AE2418B7F1}" dt="2023-11-27T20:53:24.783" v="6453" actId="1076"/>
          <ac:picMkLst>
            <pc:docMk/>
            <pc:sldMk cId="2174680728" sldId="283"/>
            <ac:picMk id="8" creationId="{A427F185-9116-C4A5-3D2A-397DC93D4A2E}"/>
          </ac:picMkLst>
        </pc:picChg>
        <pc:picChg chg="del">
          <ac:chgData name="Cordero, Evangelina Natalia" userId="0c597c74-2a81-42ba-8894-030918d8eb8f" providerId="ADAL" clId="{7A219504-CC53-48A0-ABB1-42AE2418B7F1}" dt="2023-11-27T20:45:11.174" v="5991" actId="478"/>
          <ac:picMkLst>
            <pc:docMk/>
            <pc:sldMk cId="2174680728" sldId="283"/>
            <ac:picMk id="15" creationId="{C5E1A89B-F8DE-E3CC-2CC1-BC740A98E7DA}"/>
          </ac:picMkLst>
        </pc:picChg>
        <pc:picChg chg="del">
          <ac:chgData name="Cordero, Evangelina Natalia" userId="0c597c74-2a81-42ba-8894-030918d8eb8f" providerId="ADAL" clId="{7A219504-CC53-48A0-ABB1-42AE2418B7F1}" dt="2023-11-27T20:45:10.380" v="5990" actId="478"/>
          <ac:picMkLst>
            <pc:docMk/>
            <pc:sldMk cId="2174680728" sldId="283"/>
            <ac:picMk id="2054" creationId="{316FCB4B-3F4E-9BE2-4E08-48DAC691272A}"/>
          </ac:picMkLst>
        </pc:picChg>
      </pc:sldChg>
    </pc:docChg>
  </pc:docChgLst>
</pc:chgInfo>
</file>

<file path=ppt/media/hdphoto1.wdp>
</file>

<file path=ppt/media/hdphoto2.wdp>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31.jpeg>
</file>

<file path=ppt/media/image32.png>
</file>

<file path=ppt/media/image33.png>
</file>

<file path=ppt/media/image34.png>
</file>

<file path=ppt/media/image35.jpeg>
</file>

<file path=ppt/media/image36.jpeg>
</file>

<file path=ppt/media/image37.jpeg>
</file>

<file path=ppt/media/image38.png>
</file>

<file path=ppt/media/image39.png>
</file>

<file path=ppt/media/image4.png>
</file>

<file path=ppt/media/image40.png>
</file>

<file path=ppt/media/image41.png>
</file>

<file path=ppt/media/image42.jpeg>
</file>

<file path=ppt/media/image43.jpeg>
</file>

<file path=ppt/media/image44.jpeg>
</file>

<file path=ppt/media/image45.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 name="Google Shape;5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s-ES" dirty="0"/>
          </a:p>
          <a:p>
            <a:pPr marL="158750" indent="0">
              <a:buNone/>
            </a:pPr>
            <a:r>
              <a:rPr lang="es-ES" dirty="0"/>
              <a:t>Techo de cristal: </a:t>
            </a:r>
            <a:r>
              <a:rPr lang="es-ES" b="1" i="0" dirty="0">
                <a:solidFill>
                  <a:srgbClr val="040C28"/>
                </a:solidFill>
                <a:effectLst/>
                <a:latin typeface="Google Sans"/>
              </a:rPr>
              <a:t>conjunto de normas no escritas al interior de las organizaciones que dificulta a las mujeres tener acceso a los puestos de alta dirección</a:t>
            </a:r>
            <a:r>
              <a:rPr lang="es-ES" b="1" i="0" dirty="0">
                <a:solidFill>
                  <a:srgbClr val="4D5156"/>
                </a:solidFill>
                <a:effectLst/>
                <a:latin typeface="Google Sans"/>
              </a:rPr>
              <a:t>.</a:t>
            </a:r>
            <a:endParaRPr lang="es-ES" b="1" dirty="0"/>
          </a:p>
          <a:p>
            <a:pPr marL="158750" indent="0">
              <a:buNone/>
            </a:pPr>
            <a:r>
              <a:rPr lang="es-ES" dirty="0"/>
              <a:t>las mujeres </a:t>
            </a:r>
            <a:r>
              <a:rPr lang="es-ES" b="1" dirty="0"/>
              <a:t>están poco representadas en los puestos de nivel inicial en el sector de O&amp;G</a:t>
            </a:r>
            <a:r>
              <a:rPr lang="es-ES" dirty="0"/>
              <a:t> en la Argentina, ocupando sólo el 18,3% de estos empleos, Esto dificulta los equilibrios de género en el resto de la escala,, y particularmente en los altos cargos; ya que la escasez de mujeres en la base deviene en un </a:t>
            </a:r>
            <a:r>
              <a:rPr lang="es-ES" b="1" dirty="0"/>
              <a:t>pipeline o canal más estrecho </a:t>
            </a:r>
            <a:r>
              <a:rPr lang="es-ES" dirty="0"/>
              <a:t>para el avance de mujeres dentro de la industria. </a:t>
            </a:r>
          </a:p>
          <a:p>
            <a:pPr marL="158750" indent="0">
              <a:buNone/>
            </a:pPr>
            <a:r>
              <a:rPr lang="es-ES" dirty="0"/>
              <a:t>se advierte que la presencia de mujeres se resiente en las direcciones, con una pérdida de participación de un 30% menos.</a:t>
            </a:r>
          </a:p>
          <a:p>
            <a:endParaRPr lang="es-ES" dirty="0"/>
          </a:p>
          <a:p>
            <a:r>
              <a:rPr lang="es-ES" dirty="0"/>
              <a:t>Algunas accionen para mejorar esto</a:t>
            </a:r>
          </a:p>
          <a:p>
            <a:endParaRPr lang="es-ES" dirty="0"/>
          </a:p>
          <a:p>
            <a:pPr>
              <a:lnSpc>
                <a:spcPct val="150000"/>
              </a:lnSpc>
            </a:pPr>
            <a:r>
              <a:rPr lang="es-AR" dirty="0">
                <a:solidFill>
                  <a:schemeClr val="bg2">
                    <a:lumMod val="50000"/>
                  </a:schemeClr>
                </a:solidFill>
                <a:latin typeface="Arial" panose="020B0604020202020204" pitchFamily="34" charset="0"/>
                <a:cs typeface="Arial" panose="020B0604020202020204" pitchFamily="34" charset="0"/>
              </a:rPr>
              <a:t>Implementar </a:t>
            </a:r>
            <a:r>
              <a:rPr lang="es-AR" b="1" dirty="0">
                <a:solidFill>
                  <a:schemeClr val="bg2">
                    <a:lumMod val="50000"/>
                  </a:schemeClr>
                </a:solidFill>
                <a:latin typeface="Arial" panose="020B0604020202020204" pitchFamily="34" charset="0"/>
                <a:cs typeface="Arial" panose="020B0604020202020204" pitchFamily="34" charset="0"/>
              </a:rPr>
              <a:t>alianzas</a:t>
            </a:r>
            <a:r>
              <a:rPr lang="es-AR" dirty="0">
                <a:solidFill>
                  <a:schemeClr val="bg2">
                    <a:lumMod val="50000"/>
                  </a:schemeClr>
                </a:solidFill>
                <a:latin typeface="Arial" panose="020B0604020202020204" pitchFamily="34" charset="0"/>
                <a:cs typeface="Arial" panose="020B0604020202020204" pitchFamily="34" charset="0"/>
              </a:rPr>
              <a:t> y acuerdos </a:t>
            </a:r>
            <a:r>
              <a:rPr lang="es-AR" b="1" dirty="0">
                <a:solidFill>
                  <a:schemeClr val="bg2">
                    <a:lumMod val="50000"/>
                  </a:schemeClr>
                </a:solidFill>
                <a:latin typeface="Arial" panose="020B0604020202020204" pitchFamily="34" charset="0"/>
                <a:cs typeface="Arial" panose="020B0604020202020204" pitchFamily="34" charset="0"/>
              </a:rPr>
              <a:t>con universidades</a:t>
            </a:r>
            <a:r>
              <a:rPr lang="es-AR" dirty="0">
                <a:solidFill>
                  <a:schemeClr val="bg2">
                    <a:lumMod val="50000"/>
                  </a:schemeClr>
                </a:solidFill>
                <a:latin typeface="Arial" panose="020B0604020202020204" pitchFamily="34" charset="0"/>
                <a:cs typeface="Arial" panose="020B0604020202020204" pitchFamily="34" charset="0"/>
              </a:rPr>
              <a:t> para ofrecer programas específicos para mujeres. </a:t>
            </a:r>
          </a:p>
          <a:p>
            <a:pPr>
              <a:lnSpc>
                <a:spcPct val="150000"/>
              </a:lnSpc>
            </a:pPr>
            <a:r>
              <a:rPr lang="es-AR" b="1" dirty="0">
                <a:solidFill>
                  <a:schemeClr val="bg2">
                    <a:lumMod val="50000"/>
                  </a:schemeClr>
                </a:solidFill>
                <a:latin typeface="Arial" panose="020B0604020202020204" pitchFamily="34" charset="0"/>
                <a:cs typeface="Arial" panose="020B0604020202020204" pitchFamily="34" charset="0"/>
              </a:rPr>
              <a:t>Pasantías con perspectiva de género</a:t>
            </a:r>
            <a:endParaRPr lang="es-AR" dirty="0"/>
          </a:p>
        </p:txBody>
      </p:sp>
    </p:spTree>
    <p:extLst>
      <p:ext uri="{BB962C8B-B14F-4D97-AF65-F5344CB8AC3E}">
        <p14:creationId xmlns:p14="http://schemas.microsoft.com/office/powerpoint/2010/main" val="754964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s-ES" dirty="0"/>
              <a:t>Segmentación horizontal</a:t>
            </a:r>
          </a:p>
          <a:p>
            <a:pPr marL="158750" indent="0">
              <a:buNone/>
            </a:pPr>
            <a:r>
              <a:rPr lang="es-ES" dirty="0"/>
              <a:t>Esto es lo que se </a:t>
            </a:r>
            <a:r>
              <a:rPr lang="es-ES" b="1" dirty="0"/>
              <a:t>conoce como la división sexual del trabajo</a:t>
            </a:r>
            <a:r>
              <a:rPr lang="es-ES" dirty="0"/>
              <a:t>, donde la </a:t>
            </a:r>
            <a:r>
              <a:rPr lang="es-ES" b="1" dirty="0"/>
              <a:t>asignación de roles</a:t>
            </a:r>
            <a:r>
              <a:rPr lang="es-ES" dirty="0"/>
              <a:t> configura lo que se concibe como </a:t>
            </a:r>
            <a:r>
              <a:rPr lang="es-ES" b="1" dirty="0"/>
              <a:t>masculino o femenino </a:t>
            </a:r>
            <a:r>
              <a:rPr lang="es-ES" dirty="0"/>
              <a:t>y </a:t>
            </a:r>
            <a:r>
              <a:rPr lang="es-ES" b="1" dirty="0"/>
              <a:t>naturaliza ciertas actividades como propias de los varones y otras de las mujeres</a:t>
            </a:r>
            <a:r>
              <a:rPr lang="es-ES" dirty="0"/>
              <a:t>. La existencia de puestos “femeninos” y “masculinos” da lugar a lo que se conoce como segmentación ocupacional u horizontal de género. </a:t>
            </a:r>
            <a:r>
              <a:rPr lang="es-ES" b="1" dirty="0"/>
              <a:t>La segmentación ocupacional se conoce también bajo el concepto de “paredes de cristal”, según el cual las mujeres que se insertan laboralmente y logran crecer tienden a concentrarse en áreas de apoyo con un menor acceso a las áreas centrales del negocio en las organizaciones. </a:t>
            </a:r>
          </a:p>
          <a:p>
            <a:pPr marL="158750" indent="0">
              <a:buNone/>
            </a:pPr>
            <a:r>
              <a:rPr lang="es-ES" dirty="0"/>
              <a:t>grafica.:</a:t>
            </a:r>
          </a:p>
          <a:p>
            <a:pPr marL="228600" indent="-228600">
              <a:buFont typeface="+mj-lt"/>
              <a:buAutoNum type="arabicPeriod"/>
            </a:pPr>
            <a:r>
              <a:rPr lang="es-ES" dirty="0"/>
              <a:t>O&amp;G las mujeres están mayormente </a:t>
            </a:r>
            <a:r>
              <a:rPr lang="es-ES" b="1" dirty="0"/>
              <a:t>concentradas en las áreas de apoyo al negocio. </a:t>
            </a:r>
            <a:r>
              <a:rPr lang="es-ES" dirty="0"/>
              <a:t>Esto es, desarrollo de </a:t>
            </a:r>
            <a:r>
              <a:rPr lang="es-ES" b="1" dirty="0"/>
              <a:t>negocios/comercial, y administración y finanzas</a:t>
            </a:r>
            <a:r>
              <a:rPr lang="es-ES" dirty="0"/>
              <a:t>, dos espacios que respectivamente explican el 29,7% y el 17,1% de la dotación total de mujeres.</a:t>
            </a:r>
          </a:p>
          <a:p>
            <a:pPr marL="228600" indent="-228600">
              <a:buFont typeface="+mj-lt"/>
              <a:buAutoNum type="arabicPeriod"/>
            </a:pPr>
            <a:r>
              <a:rPr lang="es-ES" dirty="0"/>
              <a:t>Los varones, por su parte, se concentran principalmente en el </a:t>
            </a:r>
            <a:r>
              <a:rPr lang="es-ES" b="1" dirty="0"/>
              <a:t>sector operativo</a:t>
            </a:r>
            <a:r>
              <a:rPr lang="es-ES" dirty="0"/>
              <a:t>, agrupando casi la mitad de la dotación total de varones (48%, el pico más significativo). En el caso de las mujeres, el área operativa concentra menos del 10% de la dotación femenina total del sector de O&amp;G</a:t>
            </a:r>
            <a:endParaRPr lang="es-AR" dirty="0"/>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38768087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Font typeface="Arial" panose="020B0604020202020204" pitchFamily="34" charset="0"/>
              <a:buNone/>
            </a:pPr>
            <a:r>
              <a:rPr lang="es-ES" dirty="0"/>
              <a:t>Contexto:</a:t>
            </a:r>
          </a:p>
          <a:p>
            <a:pPr marL="171450" indent="-171450">
              <a:buFont typeface="Arial" panose="020B0604020202020204" pitchFamily="34" charset="0"/>
              <a:buChar char="•"/>
            </a:pPr>
            <a:r>
              <a:rPr lang="es-ES" dirty="0"/>
              <a:t>Según estadísticas del Ministerio de Educación de la Nación al 2019, las mujeres representan más </a:t>
            </a:r>
            <a:r>
              <a:rPr lang="es-ES" b="1" dirty="0"/>
              <a:t>del 25% de los estudiantes universitarios y casi el 28% de los graduados en las carreras afines al sector</a:t>
            </a:r>
            <a:r>
              <a:rPr lang="es-ES" dirty="0"/>
              <a:t>.</a:t>
            </a:r>
          </a:p>
          <a:p>
            <a:pPr marL="171450" indent="-171450">
              <a:buFont typeface="Arial" panose="020B0604020202020204" pitchFamily="34" charset="0"/>
              <a:buChar char="•"/>
            </a:pPr>
            <a:r>
              <a:rPr lang="es-ES" b="1" dirty="0"/>
              <a:t>algunas disciplinas como Ingeniería Química, Geofísica, Geología, Ingeniería Ambiental, Higiene y Seguridad Industrial, la participación de mujeres ronda entre el 40% y más del 50%; </a:t>
            </a:r>
            <a:r>
              <a:rPr lang="es-ES" dirty="0"/>
              <a:t>por lo que se entiende que existe aún cierto margen para la incorporación de mujeres.</a:t>
            </a:r>
          </a:p>
          <a:p>
            <a:pPr marL="171450" indent="-171450">
              <a:buFont typeface="Arial" panose="020B0604020202020204" pitchFamily="34" charset="0"/>
              <a:buChar char="•"/>
            </a:pPr>
            <a:r>
              <a:rPr lang="es-ES" b="1" dirty="0"/>
              <a:t>menos del 38% de las organizaciones encuestadas realiza alianzas con entidades del sistema educativo para la realización de pasantías orientadas específicamente a mujeres</a:t>
            </a:r>
            <a:r>
              <a:rPr lang="es-ES" dirty="0"/>
              <a:t>.</a:t>
            </a:r>
          </a:p>
          <a:p>
            <a:pPr marL="171450" indent="-171450">
              <a:buFont typeface="Arial" panose="020B0604020202020204" pitchFamily="34" charset="0"/>
              <a:buChar char="•"/>
            </a:pPr>
            <a:r>
              <a:rPr lang="es-ES" dirty="0"/>
              <a:t>las carreras que están más masculinizadas tienen un grado mayor de abandono de las estudiantes mujeres, las carreras que tienden hacia distribuciones de género más balanceadas muestran mayor deserción de estudiantes varones.</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9352403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2736255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s-ES" dirty="0"/>
              <a:t>Grafico:</a:t>
            </a:r>
          </a:p>
          <a:p>
            <a:pPr marL="228600" indent="-228600">
              <a:buFont typeface="+mj-lt"/>
              <a:buAutoNum type="arabicPeriod"/>
            </a:pPr>
            <a:r>
              <a:rPr lang="es-ES" dirty="0"/>
              <a:t>42% de las empresas encuestadas de O&amp;G cuenta con una </a:t>
            </a:r>
            <a:r>
              <a:rPr lang="es-ES" b="1" dirty="0"/>
              <a:t>política escrita en materia de género y diversidad </a:t>
            </a:r>
            <a:r>
              <a:rPr lang="es-ES" dirty="0"/>
              <a:t>(gráfico 14). Sin embargo, el </a:t>
            </a:r>
            <a:r>
              <a:rPr lang="es-ES" b="1" dirty="0"/>
              <a:t>58% de estos casos corresponde a políticas derivadas de casa matriz</a:t>
            </a:r>
            <a:r>
              <a:rPr lang="es-ES" dirty="0"/>
              <a:t>, es importante adaptarlos teniendo en cuenta otras dimensiones relevantes desde lo local, como el lenguaje, los aspectos culturales, la madurez interna de esta agenda, etc.</a:t>
            </a:r>
          </a:p>
          <a:p>
            <a:pPr marL="228600" indent="-228600">
              <a:buFont typeface="+mj-lt"/>
              <a:buAutoNum type="arabicPeriod"/>
            </a:pPr>
            <a:r>
              <a:rPr lang="es-ES" dirty="0"/>
              <a:t>33% de las organizaciones tiene un comité de género/D&amp;I. El 87% de estos espacios fueron </a:t>
            </a:r>
            <a:r>
              <a:rPr lang="es-ES" b="1" dirty="0"/>
              <a:t>creados en los últimos 5 años.</a:t>
            </a:r>
          </a:p>
          <a:p>
            <a:pPr marL="228600" indent="-228600">
              <a:buFont typeface="+mj-lt"/>
              <a:buAutoNum type="arabicPeriod"/>
            </a:pPr>
            <a:r>
              <a:rPr lang="es-ES" dirty="0"/>
              <a:t>casi 29% de las empresas encuestadas ha documentado un </a:t>
            </a:r>
            <a:r>
              <a:rPr lang="es-ES" b="1" dirty="0"/>
              <a:t>plan de acción en relación con esta agenda, </a:t>
            </a:r>
            <a:r>
              <a:rPr lang="es-ES" dirty="0"/>
              <a:t>sin embargo de dicho plan han definido objetivos y personas responsables (38%) y asignado un presupuesto específico para su ejecución (29%).</a:t>
            </a:r>
          </a:p>
          <a:p>
            <a:pPr marL="0" indent="0">
              <a:buFont typeface="+mj-lt"/>
              <a:buNone/>
            </a:pPr>
            <a:endParaRPr lang="es-ES" dirty="0"/>
          </a:p>
          <a:p>
            <a:pPr marL="0" indent="0">
              <a:buFont typeface="+mj-lt"/>
              <a:buNone/>
            </a:pPr>
            <a:r>
              <a:rPr lang="es-ES" b="1" dirty="0"/>
              <a:t>las organizaciones que han implementado estos instrumentos tienen en promedio mayor proporción de mujeres en sus estructuras frente a aquellas que aún no cuentan con estos compromisos</a:t>
            </a:r>
            <a:endParaRPr lang="es-AR" b="1" dirty="0"/>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2642946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s-ES" sz="1100" dirty="0"/>
              <a:t>¿Qué otros aspectos inciden en lograr igualdad y equidad en el desarrollo de carrera de las personas?</a:t>
            </a:r>
            <a:endParaRPr lang="es-AR" sz="1100" dirty="0"/>
          </a:p>
          <a:p>
            <a:endParaRPr lang="es-ES" dirty="0"/>
          </a:p>
          <a:p>
            <a:r>
              <a:rPr lang="es-ES" dirty="0"/>
              <a:t>Las empresas tienen la posibilidad de contribuir hacia una organización del cuidado más equitativa. </a:t>
            </a:r>
            <a:r>
              <a:rPr lang="es-ES" b="1" dirty="0"/>
              <a:t>se estima que las mujeres dedican casi el doble de horas por día que los varones al trabajo doméstico y de cuidado </a:t>
            </a:r>
            <a:r>
              <a:rPr lang="es-ES" dirty="0"/>
              <a:t>no remunerado, situación que limita el tiempo que ellas disponen para dedicar a actividades laborales rentadas. </a:t>
            </a:r>
          </a:p>
          <a:p>
            <a:r>
              <a:rPr lang="es-ES" dirty="0"/>
              <a:t>las mujeres que realizan trabajo no remunerado dedican en promedio 6,4 horas diarias a las actividades domésticas, mientras que los varones 3,4 horas.</a:t>
            </a:r>
          </a:p>
          <a:p>
            <a:r>
              <a:rPr lang="es-ES" dirty="0"/>
              <a:t>Grafico:</a:t>
            </a:r>
          </a:p>
          <a:p>
            <a:pPr marL="171450" indent="-171450">
              <a:buFont typeface="Arial" panose="020B0604020202020204" pitchFamily="34" charset="0"/>
              <a:buChar char="•"/>
            </a:pPr>
            <a:r>
              <a:rPr lang="es-ES" b="1" dirty="0"/>
              <a:t>Existen grandes diferencias entre las licencias ofrecidas a varones y mujeres para el cuidado de hijos/as. Ello refuerza la representación social que asigna a las mujeres el rol preponderante </a:t>
            </a:r>
            <a:r>
              <a:rPr lang="es-ES" dirty="0"/>
              <a:t>en estas tareas y afecta sus trayectorias laborales (Esto “</a:t>
            </a:r>
            <a:r>
              <a:rPr lang="es-ES" b="1" dirty="0"/>
              <a:t>escaleras rotas”</a:t>
            </a:r>
            <a:r>
              <a:rPr lang="es-ES" dirty="0"/>
              <a:t> que describe las interrupciones en la trayectoria laboral de las mujeres, x </a:t>
            </a:r>
            <a:r>
              <a:rPr lang="es-ES" dirty="0" err="1"/>
              <a:t>ej</a:t>
            </a:r>
            <a:r>
              <a:rPr lang="es-ES" dirty="0"/>
              <a:t> debido a la maternidad). las mayores diferencias entre los beneficios otorgados por encima del marco legal a varones y mujeres se advierten en la posibilidad de reincorporación paulatina que se brinda únicamente a mujeres.</a:t>
            </a:r>
          </a:p>
          <a:p>
            <a:pPr marL="171450" indent="-171450">
              <a:buFont typeface="Arial" panose="020B0604020202020204" pitchFamily="34" charset="0"/>
              <a:buChar char="•"/>
            </a:pPr>
            <a:r>
              <a:rPr lang="es-ES" dirty="0"/>
              <a:t>el único beneficio que está más orientado hacia los varones es la licencia extendida con goce de sueldo, esto se vincula con la limitación de la normativa vigente y el plazo de paternidad otorgado de sólo 2 días.</a:t>
            </a:r>
          </a:p>
          <a:p>
            <a:pPr marL="171450" indent="-171450">
              <a:buFont typeface="Arial" panose="020B0604020202020204" pitchFamily="34" charset="0"/>
              <a:buChar char="•"/>
            </a:pPr>
            <a:r>
              <a:rPr lang="es-ES" dirty="0"/>
              <a:t>La licencia por pérdida gestacional es un beneficio reciente y poco explorado.</a:t>
            </a:r>
          </a:p>
          <a:p>
            <a:pPr marL="171450" indent="-171450">
              <a:buFont typeface="Arial" panose="020B0604020202020204" pitchFamily="34" charset="0"/>
              <a:buChar char="•"/>
            </a:pPr>
            <a:r>
              <a:rPr lang="es-ES" b="1" dirty="0"/>
              <a:t>culturas organizacionales más inclusivas es importante considerar la aplicación de medidas más equitativas o “espejadas” que promuevan y valoren la corresponsabilidad en el cuidado y la crianza de hijos/as o de otras personas con necesidades de cuidados y permitan mejorar la conciliación de la vida familiar-laboral. También es importante que las políticas de cuidado consideren las nuevas formas de configuración de las familias.</a:t>
            </a:r>
            <a:endParaRPr lang="es-AR" b="1" dirty="0"/>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36484972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71450" indent="-171450">
              <a:buFont typeface="Arial" panose="020B0604020202020204" pitchFamily="34" charset="0"/>
              <a:buChar char="•"/>
            </a:pPr>
            <a:r>
              <a:rPr lang="es-ES" dirty="0"/>
              <a:t>grafica</a:t>
            </a:r>
          </a:p>
          <a:p>
            <a:pPr algn="l"/>
            <a:r>
              <a:rPr lang="es-ES" dirty="0"/>
              <a:t>76% utiliza fuentes de reclutamiento diversas, aspecto fundamental para atraer perfiles más heterogéneos, </a:t>
            </a:r>
            <a:r>
              <a:rPr lang="es-ES" sz="1800" b="0" i="0" u="none" strike="noStrike" baseline="0" dirty="0">
                <a:latin typeface="Montserrat-Regular"/>
              </a:rPr>
              <a:t> x </a:t>
            </a:r>
            <a:r>
              <a:rPr lang="es-ES" sz="1800" b="0" i="0" u="none" strike="noStrike" baseline="0" dirty="0" err="1">
                <a:latin typeface="Montserrat-Regular"/>
              </a:rPr>
              <a:t>ej</a:t>
            </a:r>
            <a:r>
              <a:rPr lang="es-ES" sz="1800" b="0" i="0" u="none" strike="noStrike" baseline="0" dirty="0">
                <a:latin typeface="Montserrat-Regular"/>
              </a:rPr>
              <a:t> Agencias y portales de empleo, contactos con universidades, programa de referidos, páginas de empleo de las compañías, ferias de </a:t>
            </a:r>
            <a:r>
              <a:rPr lang="es-AR" sz="1800" b="0" i="0" u="none" strike="noStrike" baseline="0" dirty="0">
                <a:latin typeface="Montserrat-Regular"/>
              </a:rPr>
              <a:t>empleo</a:t>
            </a:r>
            <a:endParaRPr lang="es-ES" dirty="0"/>
          </a:p>
          <a:p>
            <a:pPr algn="l"/>
            <a:r>
              <a:rPr lang="es-ES" dirty="0"/>
              <a:t>Cerca del 67% revisa los requisitos y las competencias para que sólo se soliciten aquellas estrictamente necesarias para el puesto, </a:t>
            </a:r>
          </a:p>
          <a:p>
            <a:pPr algn="l"/>
            <a:r>
              <a:rPr lang="es-ES" sz="1800" b="0" i="0" u="none" strike="noStrike" baseline="0" dirty="0">
                <a:latin typeface="Montserrat-Regular"/>
              </a:rPr>
              <a:t>de los requisitos de las búsquedas.</a:t>
            </a:r>
            <a:endParaRPr lang="es-ES" dirty="0"/>
          </a:p>
          <a:p>
            <a:pPr marL="171450" indent="-171450">
              <a:buFont typeface="Arial" panose="020B0604020202020204" pitchFamily="34" charset="0"/>
              <a:buChar char="•"/>
            </a:pPr>
            <a:r>
              <a:rPr lang="es-ES" dirty="0"/>
              <a:t>Un 38% de las empresas declara tener alianzas con instituciones educativas para ofrecer pasantías/becas a mujeres y/u otras identidades.</a:t>
            </a:r>
          </a:p>
          <a:p>
            <a:pPr marL="171450" indent="-171450">
              <a:buFont typeface="Arial" panose="020B0604020202020204" pitchFamily="34" charset="0"/>
              <a:buChar char="•"/>
            </a:pPr>
            <a:r>
              <a:rPr lang="es-ES" dirty="0"/>
              <a:t>menos del 27% de las organizaciones cuenta con una guía para las entrevistas laborales sobre las temáticas que pueden -o no- ser indagadas, como por ejemplo, la prohibición de realizar consultas específicas sobre la vida personal, doméstica o familiar.</a:t>
            </a:r>
          </a:p>
          <a:p>
            <a:pPr marL="171450" indent="-171450">
              <a:buFont typeface="Arial" panose="020B0604020202020204" pitchFamily="34" charset="0"/>
              <a:buChar char="•"/>
            </a:pPr>
            <a:endParaRPr lang="es-ES" dirty="0"/>
          </a:p>
          <a:p>
            <a:pPr marL="171450" indent="-171450">
              <a:buFont typeface="Arial" panose="020B0604020202020204" pitchFamily="34" charset="0"/>
              <a:buChar char="•"/>
            </a:pPr>
            <a:r>
              <a:rPr lang="es-ES" dirty="0"/>
              <a:t>33% capacita en sesgos inconscientes al personal involucrado en la selección</a:t>
            </a:r>
          </a:p>
          <a:p>
            <a:pPr marL="171450" indent="-171450">
              <a:buFont typeface="Arial" panose="020B0604020202020204" pitchFamily="34" charset="0"/>
              <a:buChar char="•"/>
            </a:pPr>
            <a:r>
              <a:rPr lang="es-ES" dirty="0"/>
              <a:t>un 33% de las organizaciones utiliza imágenes y lenguaje inclusivo en la redacción de los avisos de búsqueda.</a:t>
            </a:r>
            <a:endParaRPr lang="es-AR" dirty="0"/>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160522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lgn="l">
              <a:buNone/>
            </a:pPr>
            <a:r>
              <a:rPr lang="es-ES" sz="1800" b="0" i="0" u="none" strike="noStrike" baseline="0" dirty="0">
                <a:solidFill>
                  <a:srgbClr val="000000"/>
                </a:solidFill>
                <a:latin typeface="Montserrat-Regular"/>
              </a:rPr>
              <a:t>En cuanto a las acciones realizadas por las empresas relevadas, cerca del 60% brindó capacitaciones en temas de género, D&amp;I. el 33% afirma que éstas fueron de carácter obligatorio y de alcance general a todo el personal,</a:t>
            </a:r>
          </a:p>
          <a:p>
            <a:pPr algn="l"/>
            <a:r>
              <a:rPr lang="es-ES" sz="1800" b="0" i="0" u="none" strike="noStrike" baseline="0" dirty="0">
                <a:solidFill>
                  <a:srgbClr val="000000"/>
                </a:solidFill>
                <a:latin typeface="Montserrat-Regular"/>
              </a:rPr>
              <a:t>y el 24% que fueron abiertas a todo el personal pero </a:t>
            </a:r>
            <a:r>
              <a:rPr lang="es-AR" sz="1800" b="0" i="0" u="none" strike="noStrike" baseline="0" dirty="0">
                <a:solidFill>
                  <a:srgbClr val="000000"/>
                </a:solidFill>
                <a:latin typeface="Montserrat-Regular"/>
              </a:rPr>
              <a:t>optativas.</a:t>
            </a:r>
            <a:r>
              <a:rPr lang="es-ES" sz="1800" b="0" i="0" u="none" strike="noStrike" baseline="0" dirty="0">
                <a:latin typeface="Montserrat-Regular"/>
              </a:rPr>
              <a:t> se observa que las capacitaciones específicas para líderes están menos extendidas: sólo el 9% de las organizaciones afirma haber realizado estas acciones en los últimos dos años</a:t>
            </a:r>
          </a:p>
          <a:p>
            <a:pPr algn="l"/>
            <a:endParaRPr lang="es-ES" sz="1800" b="0" i="0" u="none" strike="noStrike" baseline="0" dirty="0">
              <a:latin typeface="Montserrat-Regular"/>
            </a:endParaRPr>
          </a:p>
          <a:p>
            <a:pPr>
              <a:lnSpc>
                <a:spcPct val="150000"/>
              </a:lnSpc>
            </a:pPr>
            <a:r>
              <a:rPr lang="es-ES" sz="1100" b="1" dirty="0"/>
              <a:t>53% compromiso escrito </a:t>
            </a:r>
            <a:r>
              <a:rPr lang="es-ES" sz="1100" dirty="0"/>
              <a:t>garantizando </a:t>
            </a:r>
            <a:r>
              <a:rPr lang="es-ES" sz="1100" b="1" dirty="0"/>
              <a:t>igualdad salarial por igualdad de trabajo</a:t>
            </a:r>
            <a:r>
              <a:rPr lang="es-ES" sz="1100" dirty="0"/>
              <a:t>.</a:t>
            </a:r>
          </a:p>
          <a:p>
            <a:pPr>
              <a:lnSpc>
                <a:spcPct val="150000"/>
              </a:lnSpc>
            </a:pPr>
            <a:r>
              <a:rPr lang="es-ES" sz="1100" b="1" dirty="0"/>
              <a:t>62% mediciones salariales periódicas </a:t>
            </a:r>
            <a:r>
              <a:rPr lang="es-ES" sz="1100" dirty="0"/>
              <a:t>por género y nivel jerárquico.</a:t>
            </a:r>
          </a:p>
          <a:p>
            <a:pPr>
              <a:lnSpc>
                <a:spcPct val="150000"/>
              </a:lnSpc>
            </a:pPr>
            <a:r>
              <a:rPr lang="es-ES" sz="1100" b="1" dirty="0"/>
              <a:t>58% </a:t>
            </a:r>
            <a:r>
              <a:rPr lang="es-ES" sz="1100" dirty="0"/>
              <a:t>procedimientos para </a:t>
            </a:r>
            <a:r>
              <a:rPr lang="es-ES" sz="1100" b="1" dirty="0"/>
              <a:t>corrección de las desigualdades.</a:t>
            </a:r>
          </a:p>
          <a:p>
            <a:pPr>
              <a:lnSpc>
                <a:spcPct val="150000"/>
              </a:lnSpc>
            </a:pPr>
            <a:r>
              <a:rPr lang="en-US" sz="1100" b="1" dirty="0">
                <a:sym typeface="Calibri"/>
              </a:rPr>
              <a:t>33%</a:t>
            </a:r>
            <a:r>
              <a:rPr lang="en-US" sz="1100" dirty="0">
                <a:sym typeface="Calibri"/>
              </a:rPr>
              <a:t> </a:t>
            </a:r>
            <a:r>
              <a:rPr lang="es-AR" sz="1100" dirty="0"/>
              <a:t>incorporación de </a:t>
            </a:r>
            <a:r>
              <a:rPr lang="es-AR" sz="1100" b="1" dirty="0"/>
              <a:t>objetivos de D&amp;I en la evaluación de líderes</a:t>
            </a:r>
            <a:endParaRPr dirty="0"/>
          </a:p>
        </p:txBody>
      </p:sp>
    </p:spTree>
    <p:extLst>
      <p:ext uri="{BB962C8B-B14F-4D97-AF65-F5344CB8AC3E}">
        <p14:creationId xmlns:p14="http://schemas.microsoft.com/office/powerpoint/2010/main" val="2796973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s-ES" b="1" dirty="0"/>
              <a:t>Convenio 190 y </a:t>
            </a:r>
            <a:r>
              <a:rPr lang="es-ES" dirty="0"/>
              <a:t>la Recomendación 206 de la Organización Internacional del Trabajo (OIT)28, constituyendo el </a:t>
            </a:r>
            <a:r>
              <a:rPr lang="es-ES" b="1" dirty="0"/>
              <a:t>primer instrumento normativo enfocado en la eliminación de la violencia y el acoso en el mundo del trabajo</a:t>
            </a:r>
          </a:p>
          <a:p>
            <a:pPr marL="158750" indent="0">
              <a:buNone/>
            </a:pPr>
            <a:r>
              <a:rPr lang="es-ES" dirty="0"/>
              <a:t>Grafico:</a:t>
            </a:r>
          </a:p>
          <a:p>
            <a:pPr marL="158750" indent="0">
              <a:buNone/>
            </a:pPr>
            <a:endParaRPr lang="es-ES" dirty="0"/>
          </a:p>
          <a:p>
            <a:pPr marL="0" indent="0">
              <a:buFont typeface="Arial" panose="020B0604020202020204" pitchFamily="34" charset="0"/>
              <a:buNone/>
            </a:pPr>
            <a:r>
              <a:rPr lang="es-ES" dirty="0"/>
              <a:t>62% de las empresas encuestadas cuenta con una política contra la violencia y el acoso laboral, </a:t>
            </a:r>
          </a:p>
          <a:p>
            <a:pPr marL="0" indent="0">
              <a:buFont typeface="Arial" panose="020B0604020202020204" pitchFamily="34" charset="0"/>
              <a:buNone/>
            </a:pPr>
            <a:r>
              <a:rPr lang="es-ES" dirty="0"/>
              <a:t>y el 40% tiene protocolos específicos de actuación para el tratamiento de estos casos., de este 40%  13% de estos instrumentos está adecuado a los criterios definidos por el Convenio 190 de la OIT.</a:t>
            </a:r>
          </a:p>
          <a:p>
            <a:pPr marL="0" indent="0">
              <a:buFont typeface="Arial" panose="020B0604020202020204" pitchFamily="34" charset="0"/>
              <a:buNone/>
            </a:pPr>
            <a:r>
              <a:rPr lang="es-ES" dirty="0"/>
              <a:t>licencias específicas para los casos de violencia y acoso laboral: sólo el 9% de las organizaciones ha avanzado en este aspecto. </a:t>
            </a:r>
          </a:p>
          <a:p>
            <a:pPr marL="0" indent="0">
              <a:buFont typeface="Arial" panose="020B0604020202020204" pitchFamily="34" charset="0"/>
              <a:buNone/>
            </a:pPr>
            <a:r>
              <a:rPr lang="es-ES" dirty="0"/>
              <a:t>Otra dimensión clave, la capacitación para la prevención y sensibilización al personal, es escasa y está extendida sólo en casi el 29% de las organizaciones encuestadas. </a:t>
            </a:r>
          </a:p>
          <a:p>
            <a:pPr marL="0" indent="0">
              <a:buFont typeface="Arial" panose="020B0604020202020204" pitchFamily="34" charset="0"/>
              <a:buNone/>
            </a:pPr>
            <a:r>
              <a:rPr lang="es-ES" dirty="0"/>
              <a:t>equipos especializados para atender y dar tratamiento a estos casos es fundamental. En este aspecto, sólo el 31% de las empresas ha avanzado.</a:t>
            </a:r>
          </a:p>
          <a:p>
            <a:pPr marL="0" indent="0">
              <a:buFont typeface="Arial" panose="020B0604020202020204" pitchFamily="34" charset="0"/>
              <a:buNone/>
            </a:pPr>
            <a:r>
              <a:rPr lang="es-ES" dirty="0"/>
              <a:t>Menos del 7% de las empresas cuenta con un protocolo de actuación y licencias específicas </a:t>
            </a:r>
          </a:p>
          <a:p>
            <a:pPr marL="0" indent="0">
              <a:buFont typeface="Arial" panose="020B0604020202020204" pitchFamily="34" charset="0"/>
              <a:buNone/>
            </a:pPr>
            <a:r>
              <a:rPr lang="es-ES" dirty="0"/>
              <a:t>y sólo el 13% brinda acompañamiento a las personas que atraviesan esta situación. Estos instrumentos también están contemplados en los criterios definidos por el Convenio 190 de la OIT,</a:t>
            </a:r>
            <a:endParaRPr lang="es-AR" dirty="0"/>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11656310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s-ES" dirty="0"/>
              <a:t>El desarrollo de una infraestructura inclusiva que contemple y se adapte a las distintas necesidades de las personas.</a:t>
            </a:r>
          </a:p>
          <a:p>
            <a:r>
              <a:rPr lang="es-ES" dirty="0"/>
              <a:t>Oficinas</a:t>
            </a:r>
          </a:p>
          <a:p>
            <a:r>
              <a:rPr lang="es-ES" dirty="0"/>
              <a:t> el 96% de las empresas relevadas tiene baños diferenciados por género, el 47% cuenta con salas de lactancia y el 38% tiene heladeras de uso exclusivo para la conservación de la leche materna.</a:t>
            </a:r>
          </a:p>
          <a:p>
            <a:r>
              <a:rPr lang="es-ES" dirty="0"/>
              <a:t>Las empresas que han incluido salas de lactancia y heladeras tienen en promedio mayor porcentaje de mujeres</a:t>
            </a:r>
            <a:endParaRPr dirty="0"/>
          </a:p>
        </p:txBody>
      </p:sp>
    </p:spTree>
    <p:extLst>
      <p:ext uri="{BB962C8B-B14F-4D97-AF65-F5344CB8AC3E}">
        <p14:creationId xmlns:p14="http://schemas.microsoft.com/office/powerpoint/2010/main" val="4265342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 name="Google Shape;6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
              <a:t>Poner música mientras se van conectando</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8370636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3259204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19481899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7425800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 name="Google Shape;72;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ES" dirty="0" err="1"/>
              <a:t>Opolrtunidades</a:t>
            </a:r>
            <a:r>
              <a:rPr lang="es-ES" dirty="0"/>
              <a:t> hay … si y muchas … la industria necesita talento sin discriminar y las mujeres debemos ser protagonistas</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ES" dirty="0"/>
              <a:t>Imaginemos a una persona que es ceo Pensaste en un hombre no?  Imagina una persona llorando en la oficina, pensaste en una mujer? Son estereotipos.. Pero entonces nosotras mismas nos condenamos ? </a:t>
            </a:r>
            <a:r>
              <a:rPr lang="es-ES" dirty="0" err="1"/>
              <a:t>Nooo</a:t>
            </a:r>
            <a:r>
              <a:rPr lang="es-ES" dirty="0"/>
              <a:t> el cerebro necesita procesar información y resolver sus tensiones son los llamados atajos mentales… estereotipamos par agrupar y lo hacemos </a:t>
            </a:r>
            <a:r>
              <a:rPr lang="es-ES" dirty="0" err="1"/>
              <a:t>todossss</a:t>
            </a:r>
            <a:r>
              <a:rPr lang="es-ES" dirty="0"/>
              <a:t>.. Si desde que nacemos vemos ceos hombres.. Es nuestro cerebro generando categorías sobre las funciones laborales en relación al genero.</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468921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3959765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1629605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s-ES" b="1" dirty="0"/>
              <a:t>Las mujeres representamos el 18,1% de la dotación total</a:t>
            </a:r>
            <a:r>
              <a:rPr lang="es-ES" dirty="0"/>
              <a:t> en las empresas de O&amp;G relevadas (43 empresas, mas de 63 mil empleados), Esta incidencia en la fuerza laboral </a:t>
            </a:r>
            <a:r>
              <a:rPr lang="es-ES" b="1" dirty="0"/>
              <a:t>es bastante menor al promedio de participación de mujeres en el empleo formal del sector privado total, que se ubica en torno al 33%</a:t>
            </a:r>
            <a:r>
              <a:rPr lang="es-ES" dirty="0"/>
              <a:t>. se observa que el porcentaje de mujeres en la industria se ha mantenido prácticamente sin cambios en la última década en torno al 19%.</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18977351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s-AR" dirty="0"/>
              <a:t>A nivel internacional</a:t>
            </a:r>
            <a:r>
              <a:rPr lang="es-ES" dirty="0"/>
              <a:t>, Argentina está algunos puntos por debajo del </a:t>
            </a:r>
            <a:r>
              <a:rPr lang="es-ES" b="1" dirty="0"/>
              <a:t>promedio de participación </a:t>
            </a:r>
            <a:r>
              <a:rPr lang="es-ES" dirty="0"/>
              <a:t>de mujeres en O&amp;G en América Latina (21%) y más lejos de Europa (33%), donde en los últimos años </a:t>
            </a:r>
            <a:r>
              <a:rPr lang="es-ES" b="1" dirty="0"/>
              <a:t>hubo importantes avances a partir de intervenciones normativas de los gobiernos de Alemania, Países Bajos y otros países del bloque, como la Ley de Transparencia Salarial11, las licencias de paternidad extendidas y las normas sobre el acoso y la discriminación laboral</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5073716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ES" dirty="0"/>
              <a:t>Según </a:t>
            </a:r>
            <a:r>
              <a:rPr lang="es-AR" b="1" i="0" dirty="0">
                <a:solidFill>
                  <a:srgbClr val="000000"/>
                </a:solidFill>
                <a:effectLst/>
                <a:latin typeface="Montserrat" panose="00000500000000000000" pitchFamily="2" charset="0"/>
              </a:rPr>
              <a:t>KPMG y Revista Mercado de acuerdo a la estadística a de 2022,menos del 7 % de las 1000 empresas más grandes del país están dirigidas por una mujer y solo el 16% tiene mujeres en sus directorios</a:t>
            </a:r>
          </a:p>
          <a:p>
            <a:pPr algn="l"/>
            <a:r>
              <a:rPr lang="es-ES" dirty="0"/>
              <a:t>en el sector de O&amp;G los números son similares., </a:t>
            </a:r>
            <a:endParaRPr dirty="0"/>
          </a:p>
        </p:txBody>
      </p:sp>
    </p:spTree>
    <p:extLst>
      <p:ext uri="{BB962C8B-B14F-4D97-AF65-F5344CB8AC3E}">
        <p14:creationId xmlns:p14="http://schemas.microsoft.com/office/powerpoint/2010/main" val="2991020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Google Shape;10;p3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 name="Google Shape;11;p3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2" name="Google Shape;12;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50"/>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50"/>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p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5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0"/>
        <p:cNvGrpSpPr/>
        <p:nvPr/>
      </p:nvGrpSpPr>
      <p:grpSpPr>
        <a:xfrm>
          <a:off x="0" y="0"/>
          <a:ext cx="0" cy="0"/>
          <a:chOff x="0" y="0"/>
          <a:chExt cx="0" cy="0"/>
        </a:xfrm>
      </p:grpSpPr>
      <p:sp>
        <p:nvSpPr>
          <p:cNvPr id="51" name="Google Shape;51;p52"/>
          <p:cNvSpPr txBox="1">
            <a:spLocks noGrp="1"/>
          </p:cNvSpPr>
          <p:nvPr>
            <p:ph type="title"/>
          </p:nvPr>
        </p:nvSpPr>
        <p:spPr>
          <a:xfrm>
            <a:off x="457200" y="205978"/>
            <a:ext cx="8229600" cy="8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2" name="Google Shape;52;p52"/>
          <p:cNvSpPr txBox="1">
            <a:spLocks noGrp="1"/>
          </p:cNvSpPr>
          <p:nvPr>
            <p:ph type="body" idx="1"/>
          </p:nvPr>
        </p:nvSpPr>
        <p:spPr>
          <a:xfrm>
            <a:off x="457200" y="1200150"/>
            <a:ext cx="8229600" cy="3394500"/>
          </a:xfrm>
          <a:prstGeom prst="rect">
            <a:avLst/>
          </a:prstGeom>
          <a:noFill/>
          <a:ln>
            <a:noFill/>
          </a:ln>
        </p:spPr>
        <p:txBody>
          <a:bodyPr spcFirstLastPara="1" wrap="square" lIns="91425" tIns="45700" rIns="91425" bIns="45700" anchor="t" anchorCtr="0">
            <a:normAutofit/>
          </a:bodyPr>
          <a:lstStyle>
            <a:lvl1pPr marL="457200" lvl="0" indent="-342900" algn="l">
              <a:lnSpc>
                <a:spcPct val="115000"/>
              </a:lnSpc>
              <a:spcBef>
                <a:spcPts val="360"/>
              </a:spcBef>
              <a:spcAft>
                <a:spcPts val="0"/>
              </a:spcAft>
              <a:buClr>
                <a:schemeClr val="dk1"/>
              </a:buClr>
              <a:buSzPts val="1800"/>
              <a:buChar char="●"/>
              <a:defRPr/>
            </a:lvl1pPr>
            <a:lvl2pPr marL="914400" lvl="1" indent="-342900" algn="l">
              <a:lnSpc>
                <a:spcPct val="115000"/>
              </a:lnSpc>
              <a:spcBef>
                <a:spcPts val="1200"/>
              </a:spcBef>
              <a:spcAft>
                <a:spcPts val="0"/>
              </a:spcAft>
              <a:buClr>
                <a:schemeClr val="dk1"/>
              </a:buClr>
              <a:buSzPts val="1800"/>
              <a:buChar char="○"/>
              <a:defRPr/>
            </a:lvl2pPr>
            <a:lvl3pPr marL="1371600" lvl="2" indent="-342900" algn="l">
              <a:lnSpc>
                <a:spcPct val="115000"/>
              </a:lnSpc>
              <a:spcBef>
                <a:spcPts val="1200"/>
              </a:spcBef>
              <a:spcAft>
                <a:spcPts val="0"/>
              </a:spcAft>
              <a:buClr>
                <a:schemeClr val="dk1"/>
              </a:buClr>
              <a:buSzPts val="1800"/>
              <a:buChar char="■"/>
              <a:defRPr/>
            </a:lvl3pPr>
            <a:lvl4pPr marL="1828800" lvl="3" indent="-342900" algn="l">
              <a:lnSpc>
                <a:spcPct val="115000"/>
              </a:lnSpc>
              <a:spcBef>
                <a:spcPts val="1200"/>
              </a:spcBef>
              <a:spcAft>
                <a:spcPts val="0"/>
              </a:spcAft>
              <a:buClr>
                <a:schemeClr val="dk1"/>
              </a:buClr>
              <a:buSzPts val="1800"/>
              <a:buChar char="●"/>
              <a:defRPr/>
            </a:lvl4pPr>
            <a:lvl5pPr marL="2286000" lvl="4" indent="-342900" algn="l">
              <a:lnSpc>
                <a:spcPct val="115000"/>
              </a:lnSpc>
              <a:spcBef>
                <a:spcPts val="1200"/>
              </a:spcBef>
              <a:spcAft>
                <a:spcPts val="0"/>
              </a:spcAft>
              <a:buClr>
                <a:schemeClr val="dk1"/>
              </a:buClr>
              <a:buSzPts val="1800"/>
              <a:buChar char="○"/>
              <a:defRPr/>
            </a:lvl5pPr>
            <a:lvl6pPr marL="2743200" lvl="5" indent="-342900" algn="l">
              <a:lnSpc>
                <a:spcPct val="115000"/>
              </a:lnSpc>
              <a:spcBef>
                <a:spcPts val="1200"/>
              </a:spcBef>
              <a:spcAft>
                <a:spcPts val="0"/>
              </a:spcAft>
              <a:buClr>
                <a:schemeClr val="dk1"/>
              </a:buClr>
              <a:buSzPts val="1800"/>
              <a:buChar char="■"/>
              <a:defRPr/>
            </a:lvl6pPr>
            <a:lvl7pPr marL="3200400" lvl="6" indent="-342900" algn="l">
              <a:lnSpc>
                <a:spcPct val="115000"/>
              </a:lnSpc>
              <a:spcBef>
                <a:spcPts val="1200"/>
              </a:spcBef>
              <a:spcAft>
                <a:spcPts val="0"/>
              </a:spcAft>
              <a:buClr>
                <a:schemeClr val="dk1"/>
              </a:buClr>
              <a:buSzPts val="1800"/>
              <a:buChar char="●"/>
              <a:defRPr/>
            </a:lvl7pPr>
            <a:lvl8pPr marL="3657600" lvl="7" indent="-342900" algn="l">
              <a:lnSpc>
                <a:spcPct val="115000"/>
              </a:lnSpc>
              <a:spcBef>
                <a:spcPts val="1200"/>
              </a:spcBef>
              <a:spcAft>
                <a:spcPts val="0"/>
              </a:spcAft>
              <a:buClr>
                <a:schemeClr val="dk1"/>
              </a:buClr>
              <a:buSzPts val="1800"/>
              <a:buChar char="○"/>
              <a:defRPr/>
            </a:lvl8pPr>
            <a:lvl9pPr marL="4114800" lvl="8" indent="-342900" algn="l">
              <a:lnSpc>
                <a:spcPct val="115000"/>
              </a:lnSpc>
              <a:spcBef>
                <a:spcPts val="1200"/>
              </a:spcBef>
              <a:spcAft>
                <a:spcPts val="1200"/>
              </a:spcAft>
              <a:buClr>
                <a:schemeClr val="dk1"/>
              </a:buClr>
              <a:buSzPts val="1800"/>
              <a:buChar char="■"/>
              <a:defRPr/>
            </a:lvl9pPr>
          </a:lstStyle>
          <a:p>
            <a:endParaRPr/>
          </a:p>
        </p:txBody>
      </p:sp>
      <p:sp>
        <p:nvSpPr>
          <p:cNvPr id="53" name="Google Shape;53;p52"/>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 name="Google Shape;54;p52"/>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 name="Google Shape;55;p52"/>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38"/>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5" name="Google Shape;15;p38"/>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6" name="Google Shape;16;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4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4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3" name="Google Shape;23;p4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4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4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4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47"/>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4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4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4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4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0" name="Google Shape;40;p4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4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3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3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27.jpe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0.jpe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2.png"/><Relationship Id="rId4" Type="http://schemas.openxmlformats.org/officeDocument/2006/relationships/image" Target="../media/image31.jpe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36.jpeg"/><Relationship Id="rId4" Type="http://schemas.openxmlformats.org/officeDocument/2006/relationships/image" Target="../media/image35.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4.png"/><Relationship Id="rId7" Type="http://schemas.openxmlformats.org/officeDocument/2006/relationships/image" Target="../media/image40.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jpe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42.jpe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43.jpe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44.jpeg"/></Relationships>
</file>

<file path=ppt/slides/_rels/slide2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7.jpe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pic>
        <p:nvPicPr>
          <p:cNvPr id="7" name="Picture 2">
            <a:extLst>
              <a:ext uri="{FF2B5EF4-FFF2-40B4-BE49-F238E27FC236}">
                <a16:creationId xmlns:a16="http://schemas.microsoft.com/office/drawing/2014/main" id="{2A2DE609-1B97-55E1-7A46-C8A0D762D68B}"/>
              </a:ext>
            </a:extLst>
          </p:cNvPr>
          <p:cNvPicPr>
            <a:picLocks noChangeAspect="1"/>
          </p:cNvPicPr>
          <p:nvPr/>
        </p:nvPicPr>
        <p:blipFill rotWithShape="1">
          <a:blip r:embed="rId4"/>
          <a:srcRect t="9078"/>
          <a:stretch/>
        </p:blipFill>
        <p:spPr>
          <a:xfrm>
            <a:off x="492902" y="2296633"/>
            <a:ext cx="4269248" cy="2473211"/>
          </a:xfrm>
          <a:prstGeom prst="rect">
            <a:avLst/>
          </a:prstGeom>
        </p:spPr>
      </p:pic>
      <p:pic>
        <p:nvPicPr>
          <p:cNvPr id="8" name="Imagen 1">
            <a:extLst>
              <a:ext uri="{FF2B5EF4-FFF2-40B4-BE49-F238E27FC236}">
                <a16:creationId xmlns:a16="http://schemas.microsoft.com/office/drawing/2014/main" id="{EA73F97C-BEF1-0078-7C6D-DDD59A6CC06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11003" y="1704918"/>
            <a:ext cx="3638871" cy="2716801"/>
          </a:xfrm>
          <a:prstGeom prst="rect">
            <a:avLst/>
          </a:prstGeom>
        </p:spPr>
      </p:pic>
      <p:sp>
        <p:nvSpPr>
          <p:cNvPr id="9" name="Rectángulo: esquinas redondeadas 8">
            <a:extLst>
              <a:ext uri="{FF2B5EF4-FFF2-40B4-BE49-F238E27FC236}">
                <a16:creationId xmlns:a16="http://schemas.microsoft.com/office/drawing/2014/main" id="{5AE15599-D8C5-B2FC-F558-99868E7C4753}"/>
              </a:ext>
            </a:extLst>
          </p:cNvPr>
          <p:cNvSpPr/>
          <p:nvPr/>
        </p:nvSpPr>
        <p:spPr>
          <a:xfrm>
            <a:off x="-2223726" y="1010650"/>
            <a:ext cx="6675697" cy="800189"/>
          </a:xfrm>
          <a:prstGeom prst="round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10" name="Google Shape;64;p2">
            <a:extLst>
              <a:ext uri="{FF2B5EF4-FFF2-40B4-BE49-F238E27FC236}">
                <a16:creationId xmlns:a16="http://schemas.microsoft.com/office/drawing/2014/main" id="{FBEBB892-92A3-2454-6F88-98A86E78DD2A}"/>
              </a:ext>
            </a:extLst>
          </p:cNvPr>
          <p:cNvSpPr txBox="1"/>
          <p:nvPr/>
        </p:nvSpPr>
        <p:spPr>
          <a:xfrm>
            <a:off x="294126" y="1121332"/>
            <a:ext cx="4525730" cy="800189"/>
          </a:xfrm>
          <a:prstGeom prst="rect">
            <a:avLst/>
          </a:prstGeom>
          <a:noFill/>
          <a:ln>
            <a:noFill/>
          </a:ln>
        </p:spPr>
        <p:txBody>
          <a:bodyPr spcFirstLastPara="1" wrap="square" lIns="91425" tIns="91425" rIns="91425" bIns="91425" anchor="t" anchorCtr="0">
            <a:spAutoFit/>
          </a:bodyPr>
          <a:lstStyle/>
          <a:p>
            <a:pPr>
              <a:buSzPts val="8000"/>
            </a:pPr>
            <a:r>
              <a:rPr lang="es" sz="2000" i="0" u="none" strike="noStrike" cap="none" dirty="0">
                <a:solidFill>
                  <a:schemeClr val="accent1">
                    <a:lumMod val="50000"/>
                  </a:schemeClr>
                </a:solidFill>
                <a:latin typeface="Arial"/>
                <a:ea typeface="Arial"/>
                <a:cs typeface="Arial"/>
                <a:sym typeface="Arial"/>
              </a:rPr>
              <a:t> </a:t>
            </a:r>
            <a:r>
              <a:rPr lang="es-ES" sz="2000" dirty="0">
                <a:solidFill>
                  <a:schemeClr val="accent1">
                    <a:lumMod val="50000"/>
                  </a:schemeClr>
                </a:solidFill>
                <a:latin typeface="Arial" panose="020B0604020202020204" pitchFamily="34" charset="0"/>
                <a:cs typeface="Arial" panose="020B0604020202020204" pitchFamily="34" charset="0"/>
              </a:rPr>
              <a:t>¿Existe el techo de cristal?</a:t>
            </a:r>
          </a:p>
          <a:p>
            <a:pPr marL="0" marR="0" lvl="0" indent="0" algn="l" rtl="0">
              <a:lnSpc>
                <a:spcPct val="100000"/>
              </a:lnSpc>
              <a:spcBef>
                <a:spcPts val="0"/>
              </a:spcBef>
              <a:spcAft>
                <a:spcPts val="0"/>
              </a:spcAft>
              <a:buClr>
                <a:srgbClr val="000000"/>
              </a:buClr>
              <a:buSzPts val="8000"/>
              <a:buFont typeface="Arial"/>
              <a:buNone/>
            </a:pPr>
            <a:endParaRPr sz="2000" i="0" u="none" strike="noStrike" cap="none" dirty="0">
              <a:solidFill>
                <a:schemeClr val="accent1">
                  <a:lumMod val="50000"/>
                </a:schemeClr>
              </a:solidFill>
              <a:latin typeface="Arial"/>
              <a:ea typeface="Arial"/>
              <a:cs typeface="Arial"/>
              <a:sym typeface="Arial"/>
            </a:endParaRPr>
          </a:p>
        </p:txBody>
      </p:sp>
    </p:spTree>
    <p:extLst>
      <p:ext uri="{BB962C8B-B14F-4D97-AF65-F5344CB8AC3E}">
        <p14:creationId xmlns:p14="http://schemas.microsoft.com/office/powerpoint/2010/main" val="2863084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pic>
        <p:nvPicPr>
          <p:cNvPr id="11" name="Picture 5">
            <a:extLst>
              <a:ext uri="{FF2B5EF4-FFF2-40B4-BE49-F238E27FC236}">
                <a16:creationId xmlns:a16="http://schemas.microsoft.com/office/drawing/2014/main" id="{258EB71F-7BBF-C9F7-01C5-9594A77F9B99}"/>
              </a:ext>
            </a:extLst>
          </p:cNvPr>
          <p:cNvPicPr>
            <a:picLocks noChangeAspect="1"/>
          </p:cNvPicPr>
          <p:nvPr/>
        </p:nvPicPr>
        <p:blipFill rotWithShape="1">
          <a:blip r:embed="rId4"/>
          <a:srcRect b="33820"/>
          <a:stretch/>
        </p:blipFill>
        <p:spPr>
          <a:xfrm>
            <a:off x="4489681" y="2083262"/>
            <a:ext cx="3040463" cy="1937950"/>
          </a:xfrm>
          <a:prstGeom prst="rect">
            <a:avLst/>
          </a:prstGeom>
        </p:spPr>
      </p:pic>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pic>
        <p:nvPicPr>
          <p:cNvPr id="2" name="Picture 2">
            <a:extLst>
              <a:ext uri="{FF2B5EF4-FFF2-40B4-BE49-F238E27FC236}">
                <a16:creationId xmlns:a16="http://schemas.microsoft.com/office/drawing/2014/main" id="{3AA084BE-EDE1-A513-5EC0-CF2FE26C080F}"/>
              </a:ext>
            </a:extLst>
          </p:cNvPr>
          <p:cNvPicPr>
            <a:picLocks noChangeAspect="1"/>
          </p:cNvPicPr>
          <p:nvPr/>
        </p:nvPicPr>
        <p:blipFill rotWithShape="1">
          <a:blip r:embed="rId5"/>
          <a:srcRect t="9318"/>
          <a:stretch/>
        </p:blipFill>
        <p:spPr>
          <a:xfrm>
            <a:off x="295700" y="960975"/>
            <a:ext cx="3896001" cy="4182525"/>
          </a:xfrm>
          <a:prstGeom prst="rect">
            <a:avLst/>
          </a:prstGeom>
        </p:spPr>
      </p:pic>
      <p:pic>
        <p:nvPicPr>
          <p:cNvPr id="10" name="Imagen 4">
            <a:extLst>
              <a:ext uri="{FF2B5EF4-FFF2-40B4-BE49-F238E27FC236}">
                <a16:creationId xmlns:a16="http://schemas.microsoft.com/office/drawing/2014/main" id="{A27CD430-B8E0-714C-50C3-1C29ABEF1C0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008621" y="3052237"/>
            <a:ext cx="1639006" cy="1640144"/>
          </a:xfrm>
          <a:prstGeom prst="rect">
            <a:avLst/>
          </a:prstGeom>
        </p:spPr>
      </p:pic>
      <p:grpSp>
        <p:nvGrpSpPr>
          <p:cNvPr id="15" name="Grupo 14">
            <a:extLst>
              <a:ext uri="{FF2B5EF4-FFF2-40B4-BE49-F238E27FC236}">
                <a16:creationId xmlns:a16="http://schemas.microsoft.com/office/drawing/2014/main" id="{CE53F31A-4977-91C6-1DA3-7CFCAD7180B7}"/>
              </a:ext>
            </a:extLst>
          </p:cNvPr>
          <p:cNvGrpSpPr/>
          <p:nvPr/>
        </p:nvGrpSpPr>
        <p:grpSpPr>
          <a:xfrm>
            <a:off x="4762150" y="917555"/>
            <a:ext cx="6675697" cy="907667"/>
            <a:chOff x="4762150" y="917555"/>
            <a:chExt cx="6675697" cy="907667"/>
          </a:xfrm>
        </p:grpSpPr>
        <p:sp>
          <p:nvSpPr>
            <p:cNvPr id="14" name="Rectángulo: esquinas redondeadas 13">
              <a:extLst>
                <a:ext uri="{FF2B5EF4-FFF2-40B4-BE49-F238E27FC236}">
                  <a16:creationId xmlns:a16="http://schemas.microsoft.com/office/drawing/2014/main" id="{AB7DC264-68E1-B1F8-9E48-ED92F3134E5C}"/>
                </a:ext>
              </a:extLst>
            </p:cNvPr>
            <p:cNvSpPr/>
            <p:nvPr/>
          </p:nvSpPr>
          <p:spPr>
            <a:xfrm>
              <a:off x="4762150" y="917555"/>
              <a:ext cx="6675697" cy="800189"/>
            </a:xfrm>
            <a:prstGeom prst="round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13" name="Google Shape;64;p2">
              <a:extLst>
                <a:ext uri="{FF2B5EF4-FFF2-40B4-BE49-F238E27FC236}">
                  <a16:creationId xmlns:a16="http://schemas.microsoft.com/office/drawing/2014/main" id="{B1C0C9AF-3793-F308-DD4A-6F9A7B8FC34B}"/>
                </a:ext>
              </a:extLst>
            </p:cNvPr>
            <p:cNvSpPr txBox="1"/>
            <p:nvPr/>
          </p:nvSpPr>
          <p:spPr>
            <a:xfrm>
              <a:off x="5168639" y="1025033"/>
              <a:ext cx="5560828" cy="800189"/>
            </a:xfrm>
            <a:prstGeom prst="rect">
              <a:avLst/>
            </a:prstGeom>
            <a:noFill/>
            <a:ln>
              <a:noFill/>
            </a:ln>
          </p:spPr>
          <p:txBody>
            <a:bodyPr spcFirstLastPara="1" wrap="square" lIns="91425" tIns="91425" rIns="91425" bIns="91425" anchor="t" anchorCtr="0">
              <a:spAutoFit/>
            </a:bodyPr>
            <a:lstStyle/>
            <a:p>
              <a:pPr>
                <a:buSzPts val="8000"/>
              </a:pPr>
              <a:r>
                <a:rPr lang="es" sz="2000" i="0" u="none" strike="noStrike" cap="none" dirty="0">
                  <a:solidFill>
                    <a:schemeClr val="accent1">
                      <a:lumMod val="50000"/>
                    </a:schemeClr>
                  </a:solidFill>
                  <a:latin typeface="Arial"/>
                  <a:ea typeface="Arial"/>
                  <a:cs typeface="Arial"/>
                  <a:sym typeface="Arial"/>
                </a:rPr>
                <a:t> </a:t>
              </a:r>
              <a:r>
                <a:rPr lang="es-ES" sz="2000" dirty="0">
                  <a:solidFill>
                    <a:schemeClr val="accent1">
                      <a:lumMod val="50000"/>
                    </a:schemeClr>
                  </a:solidFill>
                  <a:latin typeface="Arial" panose="020B0604020202020204" pitchFamily="34" charset="0"/>
                  <a:cs typeface="Arial" panose="020B0604020202020204" pitchFamily="34" charset="0"/>
                </a:rPr>
                <a:t>Segmentación Horizontal</a:t>
              </a:r>
            </a:p>
            <a:p>
              <a:pPr marL="0" marR="0" lvl="0" indent="0" algn="l" rtl="0">
                <a:lnSpc>
                  <a:spcPct val="100000"/>
                </a:lnSpc>
                <a:spcBef>
                  <a:spcPts val="0"/>
                </a:spcBef>
                <a:spcAft>
                  <a:spcPts val="0"/>
                </a:spcAft>
                <a:buClr>
                  <a:srgbClr val="000000"/>
                </a:buClr>
                <a:buSzPts val="8000"/>
                <a:buFont typeface="Arial"/>
                <a:buNone/>
              </a:pPr>
              <a:endParaRPr sz="2000" i="0" u="none" strike="noStrike" cap="none" dirty="0">
                <a:solidFill>
                  <a:schemeClr val="accent1">
                    <a:lumMod val="50000"/>
                  </a:schemeClr>
                </a:solidFill>
                <a:latin typeface="Arial"/>
                <a:ea typeface="Arial"/>
                <a:cs typeface="Arial"/>
                <a:sym typeface="Arial"/>
              </a:endParaRPr>
            </a:p>
          </p:txBody>
        </p:sp>
      </p:grpSp>
    </p:spTree>
    <p:extLst>
      <p:ext uri="{BB962C8B-B14F-4D97-AF65-F5344CB8AC3E}">
        <p14:creationId xmlns:p14="http://schemas.microsoft.com/office/powerpoint/2010/main" val="2624257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2" name="Título 13">
            <a:extLst>
              <a:ext uri="{FF2B5EF4-FFF2-40B4-BE49-F238E27FC236}">
                <a16:creationId xmlns:a16="http://schemas.microsoft.com/office/drawing/2014/main" id="{76DC3ACE-24E5-9941-564A-F69EB9713D72}"/>
              </a:ext>
            </a:extLst>
          </p:cNvPr>
          <p:cNvSpPr txBox="1">
            <a:spLocks/>
          </p:cNvSpPr>
          <p:nvPr/>
        </p:nvSpPr>
        <p:spPr>
          <a:xfrm>
            <a:off x="2161309" y="198667"/>
            <a:ext cx="7688981" cy="169092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s-AR" sz="4000" b="1" dirty="0">
              <a:solidFill>
                <a:srgbClr val="C00000"/>
              </a:solidFill>
              <a:latin typeface="+mn-lt"/>
            </a:endParaRPr>
          </a:p>
        </p:txBody>
      </p:sp>
      <p:sp>
        <p:nvSpPr>
          <p:cNvPr id="3" name="Rectángulo: esquinas redondeadas 2">
            <a:extLst>
              <a:ext uri="{FF2B5EF4-FFF2-40B4-BE49-F238E27FC236}">
                <a16:creationId xmlns:a16="http://schemas.microsoft.com/office/drawing/2014/main" id="{2D7BE47B-300B-4AE5-06EE-33CA934779EF}"/>
              </a:ext>
            </a:extLst>
          </p:cNvPr>
          <p:cNvSpPr/>
          <p:nvPr/>
        </p:nvSpPr>
        <p:spPr>
          <a:xfrm>
            <a:off x="-1592988" y="1114763"/>
            <a:ext cx="6675697" cy="1079040"/>
          </a:xfrm>
          <a:prstGeom prst="round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5" name="Google Shape;64;p2">
            <a:extLst>
              <a:ext uri="{FF2B5EF4-FFF2-40B4-BE49-F238E27FC236}">
                <a16:creationId xmlns:a16="http://schemas.microsoft.com/office/drawing/2014/main" id="{C830251D-A20E-954B-5F3F-C58EE96A1F64}"/>
              </a:ext>
            </a:extLst>
          </p:cNvPr>
          <p:cNvSpPr txBox="1"/>
          <p:nvPr/>
        </p:nvSpPr>
        <p:spPr>
          <a:xfrm>
            <a:off x="295700" y="1114762"/>
            <a:ext cx="4787009" cy="1415742"/>
          </a:xfrm>
          <a:prstGeom prst="rect">
            <a:avLst/>
          </a:prstGeom>
          <a:noFill/>
          <a:ln>
            <a:noFill/>
          </a:ln>
        </p:spPr>
        <p:txBody>
          <a:bodyPr spcFirstLastPara="1" wrap="square" lIns="91425" tIns="91425" rIns="91425" bIns="91425" anchor="t" anchorCtr="0">
            <a:spAutoFit/>
          </a:bodyPr>
          <a:lstStyle/>
          <a:p>
            <a:r>
              <a:rPr lang="es" sz="2000" i="0" u="none" strike="noStrike" cap="none" dirty="0">
                <a:solidFill>
                  <a:schemeClr val="bg1"/>
                </a:solidFill>
                <a:latin typeface="Arial"/>
                <a:ea typeface="Arial"/>
                <a:cs typeface="Arial"/>
                <a:sym typeface="Arial"/>
              </a:rPr>
              <a:t> </a:t>
            </a:r>
            <a:r>
              <a:rPr lang="es-ES" sz="2000" b="1" dirty="0">
                <a:solidFill>
                  <a:schemeClr val="bg1"/>
                </a:solidFill>
                <a:latin typeface="Arial" panose="020B0604020202020204" pitchFamily="34" charset="0"/>
                <a:cs typeface="Arial" panose="020B0604020202020204" pitchFamily="34" charset="0"/>
              </a:rPr>
              <a:t>¿</a:t>
            </a:r>
            <a:r>
              <a:rPr lang="es-AR" sz="2000" b="1" dirty="0">
                <a:solidFill>
                  <a:schemeClr val="bg1"/>
                </a:solidFill>
                <a:latin typeface="Arial" panose="020B0604020202020204" pitchFamily="34" charset="0"/>
                <a:cs typeface="Arial" panose="020B0604020202020204" pitchFamily="34" charset="0"/>
              </a:rPr>
              <a:t>Hay mujeres estudiando en las universidades? </a:t>
            </a:r>
            <a:r>
              <a:rPr lang="es-ES" sz="2000" b="1" dirty="0">
                <a:solidFill>
                  <a:schemeClr val="bg1"/>
                </a:solidFill>
                <a:latin typeface="Arial" panose="020B0604020202020204" pitchFamily="34" charset="0"/>
                <a:cs typeface="Arial" panose="020B0604020202020204" pitchFamily="34" charset="0"/>
              </a:rPr>
              <a:t>¿</a:t>
            </a:r>
            <a:r>
              <a:rPr lang="es-AR" sz="2000" b="1" dirty="0">
                <a:solidFill>
                  <a:schemeClr val="bg1"/>
                </a:solidFill>
                <a:latin typeface="Arial" panose="020B0604020202020204" pitchFamily="34" charset="0"/>
                <a:cs typeface="Arial" panose="020B0604020202020204" pitchFamily="34" charset="0"/>
              </a:rPr>
              <a:t>Seguimos carreras STEM?</a:t>
            </a:r>
          </a:p>
          <a:p>
            <a:pPr marL="0" marR="0" lvl="0" indent="0" algn="l" rtl="0">
              <a:lnSpc>
                <a:spcPct val="100000"/>
              </a:lnSpc>
              <a:spcBef>
                <a:spcPts val="0"/>
              </a:spcBef>
              <a:spcAft>
                <a:spcPts val="0"/>
              </a:spcAft>
              <a:buClr>
                <a:srgbClr val="000000"/>
              </a:buClr>
              <a:buSzPts val="8000"/>
              <a:buFont typeface="Arial"/>
              <a:buNone/>
            </a:pPr>
            <a:endParaRPr sz="2000" i="0" u="none" strike="noStrike" cap="none" dirty="0">
              <a:solidFill>
                <a:schemeClr val="bg1"/>
              </a:solidFill>
              <a:latin typeface="Arial"/>
              <a:ea typeface="Arial"/>
              <a:cs typeface="Arial"/>
              <a:sym typeface="Arial"/>
            </a:endParaRPr>
          </a:p>
        </p:txBody>
      </p:sp>
      <p:pic>
        <p:nvPicPr>
          <p:cNvPr id="6" name="Picture 2">
            <a:extLst>
              <a:ext uri="{FF2B5EF4-FFF2-40B4-BE49-F238E27FC236}">
                <a16:creationId xmlns:a16="http://schemas.microsoft.com/office/drawing/2014/main" id="{720AF736-37AA-30D9-E541-B4E9951BECA5}"/>
              </a:ext>
            </a:extLst>
          </p:cNvPr>
          <p:cNvPicPr>
            <a:picLocks noChangeAspect="1"/>
          </p:cNvPicPr>
          <p:nvPr/>
        </p:nvPicPr>
        <p:blipFill>
          <a:blip r:embed="rId4"/>
          <a:stretch>
            <a:fillRect/>
          </a:stretch>
        </p:blipFill>
        <p:spPr>
          <a:xfrm>
            <a:off x="5918825" y="810550"/>
            <a:ext cx="2865743" cy="4308450"/>
          </a:xfrm>
          <a:prstGeom prst="rect">
            <a:avLst/>
          </a:prstGeom>
        </p:spPr>
      </p:pic>
      <p:grpSp>
        <p:nvGrpSpPr>
          <p:cNvPr id="13" name="Grupo 12">
            <a:extLst>
              <a:ext uri="{FF2B5EF4-FFF2-40B4-BE49-F238E27FC236}">
                <a16:creationId xmlns:a16="http://schemas.microsoft.com/office/drawing/2014/main" id="{21D839DA-9B3F-A218-60D5-C6EDCFBB2A4C}"/>
              </a:ext>
            </a:extLst>
          </p:cNvPr>
          <p:cNvGrpSpPr/>
          <p:nvPr/>
        </p:nvGrpSpPr>
        <p:grpSpPr>
          <a:xfrm>
            <a:off x="295700" y="2612997"/>
            <a:ext cx="4747900" cy="2243835"/>
            <a:chOff x="0" y="2283511"/>
            <a:chExt cx="5581424" cy="2573322"/>
          </a:xfrm>
        </p:grpSpPr>
        <p:sp>
          <p:nvSpPr>
            <p:cNvPr id="9" name="Forma libre 12">
              <a:extLst>
                <a:ext uri="{FF2B5EF4-FFF2-40B4-BE49-F238E27FC236}">
                  <a16:creationId xmlns:a16="http://schemas.microsoft.com/office/drawing/2014/main" id="{C1789A3F-F673-7146-4E02-E41C617D8D86}"/>
                </a:ext>
              </a:extLst>
            </p:cNvPr>
            <p:cNvSpPr/>
            <p:nvPr/>
          </p:nvSpPr>
          <p:spPr>
            <a:xfrm rot="10800000">
              <a:off x="0" y="2422891"/>
              <a:ext cx="5581424" cy="2433942"/>
            </a:xfrm>
            <a:custGeom>
              <a:avLst/>
              <a:gdLst>
                <a:gd name="connsiteX0" fmla="*/ 7420591 w 8487391"/>
                <a:gd name="connsiteY0" fmla="*/ 0 h 3208868"/>
                <a:gd name="connsiteX1" fmla="*/ 8487391 w 8487391"/>
                <a:gd name="connsiteY1" fmla="*/ 0 h 3208868"/>
                <a:gd name="connsiteX2" fmla="*/ 8487391 w 8487391"/>
                <a:gd name="connsiteY2" fmla="*/ 3208867 h 3208868"/>
                <a:gd name="connsiteX3" fmla="*/ 7745588 w 8487391"/>
                <a:gd name="connsiteY3" fmla="*/ 3208867 h 3208868"/>
                <a:gd name="connsiteX4" fmla="*/ 7745578 w 8487391"/>
                <a:gd name="connsiteY4" fmla="*/ 3208868 h 3208868"/>
                <a:gd name="connsiteX5" fmla="*/ 534822 w 8487391"/>
                <a:gd name="connsiteY5" fmla="*/ 3208868 h 3208868"/>
                <a:gd name="connsiteX6" fmla="*/ 0 w 8487391"/>
                <a:gd name="connsiteY6" fmla="*/ 2674046 h 3208868"/>
                <a:gd name="connsiteX7" fmla="*/ 0 w 8487391"/>
                <a:gd name="connsiteY7" fmla="*/ 534823 h 3208868"/>
                <a:gd name="connsiteX8" fmla="*/ 534822 w 8487391"/>
                <a:gd name="connsiteY8" fmla="*/ 1 h 3208868"/>
                <a:gd name="connsiteX9" fmla="*/ 7420591 w 8487391"/>
                <a:gd name="connsiteY9" fmla="*/ 1 h 3208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87391" h="3208868">
                  <a:moveTo>
                    <a:pt x="7420591" y="0"/>
                  </a:moveTo>
                  <a:lnTo>
                    <a:pt x="8487391" y="0"/>
                  </a:lnTo>
                  <a:lnTo>
                    <a:pt x="8487391" y="3208867"/>
                  </a:lnTo>
                  <a:lnTo>
                    <a:pt x="7745588" y="3208867"/>
                  </a:lnTo>
                  <a:lnTo>
                    <a:pt x="7745578" y="3208868"/>
                  </a:lnTo>
                  <a:lnTo>
                    <a:pt x="534822" y="3208868"/>
                  </a:lnTo>
                  <a:cubicBezTo>
                    <a:pt x="239448" y="3208868"/>
                    <a:pt x="0" y="2969420"/>
                    <a:pt x="0" y="2674046"/>
                  </a:cubicBezTo>
                  <a:lnTo>
                    <a:pt x="0" y="534823"/>
                  </a:lnTo>
                  <a:cubicBezTo>
                    <a:pt x="0" y="239449"/>
                    <a:pt x="239448" y="1"/>
                    <a:pt x="534822" y="1"/>
                  </a:cubicBezTo>
                  <a:lnTo>
                    <a:pt x="7420591" y="1"/>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sz="2000"/>
            </a:p>
          </p:txBody>
        </p:sp>
        <p:pic>
          <p:nvPicPr>
            <p:cNvPr id="10" name="Imagen 1">
              <a:extLst>
                <a:ext uri="{FF2B5EF4-FFF2-40B4-BE49-F238E27FC236}">
                  <a16:creationId xmlns:a16="http://schemas.microsoft.com/office/drawing/2014/main" id="{D6C373CF-E7D4-3E22-826A-679EA07B044A}"/>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30179"/>
            <a:stretch/>
          </p:blipFill>
          <p:spPr>
            <a:xfrm>
              <a:off x="265057" y="2283511"/>
              <a:ext cx="4817652" cy="1773638"/>
            </a:xfrm>
            <a:prstGeom prst="rect">
              <a:avLst/>
            </a:prstGeom>
          </p:spPr>
        </p:pic>
        <p:sp>
          <p:nvSpPr>
            <p:cNvPr id="11" name="Título 1">
              <a:extLst>
                <a:ext uri="{FF2B5EF4-FFF2-40B4-BE49-F238E27FC236}">
                  <a16:creationId xmlns:a16="http://schemas.microsoft.com/office/drawing/2014/main" id="{925753E3-6D3E-3F14-0125-C4022D83681C}"/>
                </a:ext>
              </a:extLst>
            </p:cNvPr>
            <p:cNvSpPr txBox="1">
              <a:spLocks/>
            </p:cNvSpPr>
            <p:nvPr/>
          </p:nvSpPr>
          <p:spPr>
            <a:xfrm>
              <a:off x="268467" y="4151755"/>
              <a:ext cx="2450912" cy="50499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a:r>
                <a:rPr lang="es-MX" sz="1400" dirty="0">
                  <a:solidFill>
                    <a:srgbClr val="0062A3"/>
                  </a:solidFill>
                </a:rPr>
                <a:t>Graduadas en STEM*</a:t>
              </a:r>
            </a:p>
            <a:p>
              <a:pPr algn="ctr"/>
              <a:r>
                <a:rPr lang="es-MX" sz="1100" i="1" dirty="0">
                  <a:solidFill>
                    <a:srgbClr val="0062A3"/>
                  </a:solidFill>
                </a:rPr>
                <a:t>*(Ciencia, Tecnología, Ingeniería y Matemática)</a:t>
              </a:r>
            </a:p>
          </p:txBody>
        </p:sp>
        <p:sp>
          <p:nvSpPr>
            <p:cNvPr id="12" name="Título 1">
              <a:extLst>
                <a:ext uri="{FF2B5EF4-FFF2-40B4-BE49-F238E27FC236}">
                  <a16:creationId xmlns:a16="http://schemas.microsoft.com/office/drawing/2014/main" id="{04995572-861F-E147-D660-588C578BCA83}"/>
                </a:ext>
              </a:extLst>
            </p:cNvPr>
            <p:cNvSpPr txBox="1">
              <a:spLocks/>
            </p:cNvSpPr>
            <p:nvPr/>
          </p:nvSpPr>
          <p:spPr>
            <a:xfrm>
              <a:off x="3021513" y="4183663"/>
              <a:ext cx="2450912" cy="50499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a:r>
                <a:rPr lang="es-MX" sz="1400" dirty="0">
                  <a:solidFill>
                    <a:srgbClr val="0062A3"/>
                  </a:solidFill>
                </a:rPr>
                <a:t>Graduadas total</a:t>
              </a:r>
            </a:p>
            <a:p>
              <a:pPr algn="ctr"/>
              <a:r>
                <a:rPr lang="es-MX" sz="1400" dirty="0">
                  <a:solidFill>
                    <a:srgbClr val="0062A3"/>
                  </a:solidFill>
                </a:rPr>
                <a:t>Sistema universitario</a:t>
              </a:r>
            </a:p>
            <a:p>
              <a:pPr algn="ctr"/>
              <a:r>
                <a:rPr lang="es-MX" sz="1100" i="1" dirty="0">
                  <a:solidFill>
                    <a:srgbClr val="0062A3"/>
                  </a:solidFill>
                </a:rPr>
                <a:t>(Min. </a:t>
              </a:r>
              <a:r>
                <a:rPr lang="es-MX" sz="1100" i="1" dirty="0" err="1">
                  <a:solidFill>
                    <a:srgbClr val="0062A3"/>
                  </a:solidFill>
                </a:rPr>
                <a:t>Edu</a:t>
              </a:r>
              <a:r>
                <a:rPr lang="es-MX" sz="1100" i="1" dirty="0">
                  <a:solidFill>
                    <a:srgbClr val="0062A3"/>
                  </a:solidFill>
                </a:rPr>
                <a:t>. 2019)</a:t>
              </a:r>
            </a:p>
          </p:txBody>
        </p:sp>
      </p:grpSp>
    </p:spTree>
    <p:extLst>
      <p:ext uri="{BB962C8B-B14F-4D97-AF65-F5344CB8AC3E}">
        <p14:creationId xmlns:p14="http://schemas.microsoft.com/office/powerpoint/2010/main" val="6416942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sp>
        <p:nvSpPr>
          <p:cNvPr id="5" name="Rectángulo: esquinas redondeadas 4">
            <a:extLst>
              <a:ext uri="{FF2B5EF4-FFF2-40B4-BE49-F238E27FC236}">
                <a16:creationId xmlns:a16="http://schemas.microsoft.com/office/drawing/2014/main" id="{BD6AA7F3-B2D1-EA74-3C21-6B9F23C93880}"/>
              </a:ext>
            </a:extLst>
          </p:cNvPr>
          <p:cNvSpPr/>
          <p:nvPr/>
        </p:nvSpPr>
        <p:spPr>
          <a:xfrm>
            <a:off x="-615139" y="1429091"/>
            <a:ext cx="6932429" cy="2285318"/>
          </a:xfrm>
          <a:prstGeom prst="round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t>    </a:t>
            </a:r>
          </a:p>
        </p:txBody>
      </p:sp>
      <p:sp>
        <p:nvSpPr>
          <p:cNvPr id="6" name="Google Shape;64;p2">
            <a:extLst>
              <a:ext uri="{FF2B5EF4-FFF2-40B4-BE49-F238E27FC236}">
                <a16:creationId xmlns:a16="http://schemas.microsoft.com/office/drawing/2014/main" id="{AFA0D131-DCAB-762C-5E6B-85DBBACEC132}"/>
              </a:ext>
            </a:extLst>
          </p:cNvPr>
          <p:cNvSpPr txBox="1"/>
          <p:nvPr/>
        </p:nvSpPr>
        <p:spPr>
          <a:xfrm>
            <a:off x="473980" y="1790030"/>
            <a:ext cx="5544047" cy="1292631"/>
          </a:xfrm>
          <a:prstGeom prst="rect">
            <a:avLst/>
          </a:prstGeom>
          <a:noFill/>
          <a:ln>
            <a:noFill/>
          </a:ln>
        </p:spPr>
        <p:txBody>
          <a:bodyPr spcFirstLastPara="1" wrap="square" lIns="91425" tIns="91425" rIns="91425" bIns="91425" anchor="t" anchorCtr="0">
            <a:spAutoFit/>
          </a:bodyPr>
          <a:lstStyle/>
          <a:p>
            <a:r>
              <a:rPr lang="es-ES" sz="2400" b="1" dirty="0">
                <a:solidFill>
                  <a:schemeClr val="bg1"/>
                </a:solidFill>
                <a:latin typeface="Arial" panose="020B0604020202020204" pitchFamily="34" charset="0"/>
                <a:cs typeface="Arial" panose="020B0604020202020204" pitchFamily="34" charset="0"/>
              </a:rPr>
              <a:t>¿</a:t>
            </a:r>
            <a:r>
              <a:rPr lang="es-AR" sz="2400" b="1" dirty="0">
                <a:solidFill>
                  <a:schemeClr val="bg1"/>
                </a:solidFill>
                <a:latin typeface="Arial" panose="020B0604020202020204" pitchFamily="34" charset="0"/>
                <a:cs typeface="Arial" panose="020B0604020202020204" pitchFamily="34" charset="0"/>
              </a:rPr>
              <a:t>Qué acciones se están realizando para ir balanceando esta realidad en la base de la pirámide?</a:t>
            </a:r>
            <a:endParaRPr sz="2400" b="1" i="0" u="none" strike="noStrike" cap="none" dirty="0">
              <a:solidFill>
                <a:schemeClr val="bg1"/>
              </a:solidFill>
              <a:latin typeface="Arial"/>
              <a:ea typeface="Arial"/>
              <a:cs typeface="Arial"/>
              <a:sym typeface="Arial"/>
            </a:endParaRPr>
          </a:p>
        </p:txBody>
      </p:sp>
      <p:pic>
        <p:nvPicPr>
          <p:cNvPr id="2" name="Picture 3">
            <a:extLst>
              <a:ext uri="{FF2B5EF4-FFF2-40B4-BE49-F238E27FC236}">
                <a16:creationId xmlns:a16="http://schemas.microsoft.com/office/drawing/2014/main" id="{1B46CD8B-B676-E771-D8DD-F16DB575D4CC}"/>
              </a:ext>
            </a:extLst>
          </p:cNvPr>
          <p:cNvPicPr>
            <a:picLocks noChangeAspect="1" noChangeArrowheads="1"/>
          </p:cNvPicPr>
          <p:nvPr/>
        </p:nvPicPr>
        <p:blipFill>
          <a:blip r:embed="rId4" cstate="print"/>
          <a:srcRect/>
          <a:stretch>
            <a:fillRect/>
          </a:stretch>
        </p:blipFill>
        <p:spPr bwMode="auto">
          <a:xfrm>
            <a:off x="6642875" y="2204075"/>
            <a:ext cx="2205425" cy="2704222"/>
          </a:xfrm>
          <a:prstGeom prst="rect">
            <a:avLst/>
          </a:prstGeom>
          <a:ln>
            <a:noFill/>
          </a:ln>
          <a:effectLst>
            <a:softEdge rad="112500"/>
          </a:effectLst>
        </p:spPr>
      </p:pic>
    </p:spTree>
    <p:extLst>
      <p:ext uri="{BB962C8B-B14F-4D97-AF65-F5344CB8AC3E}">
        <p14:creationId xmlns:p14="http://schemas.microsoft.com/office/powerpoint/2010/main" val="19916656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pic>
        <p:nvPicPr>
          <p:cNvPr id="5" name="Imagen 4">
            <a:extLst>
              <a:ext uri="{FF2B5EF4-FFF2-40B4-BE49-F238E27FC236}">
                <a16:creationId xmlns:a16="http://schemas.microsoft.com/office/drawing/2014/main" id="{B1E6E722-9BEF-DC0B-9C6C-AEB9E1A620B5}"/>
              </a:ext>
            </a:extLst>
          </p:cNvPr>
          <p:cNvPicPr>
            <a:picLocks noChangeAspect="1"/>
          </p:cNvPicPr>
          <p:nvPr/>
        </p:nvPicPr>
        <p:blipFill>
          <a:blip r:embed="rId4"/>
          <a:stretch>
            <a:fillRect/>
          </a:stretch>
        </p:blipFill>
        <p:spPr>
          <a:xfrm>
            <a:off x="864720" y="1105488"/>
            <a:ext cx="3517131" cy="3698474"/>
          </a:xfrm>
          <a:prstGeom prst="rect">
            <a:avLst/>
          </a:prstGeom>
        </p:spPr>
      </p:pic>
      <p:pic>
        <p:nvPicPr>
          <p:cNvPr id="6146" name="Picture 2" descr="Hombres y mujeres: complemento provechoso en el trabajo - 970 Universal">
            <a:extLst>
              <a:ext uri="{FF2B5EF4-FFF2-40B4-BE49-F238E27FC236}">
                <a16:creationId xmlns:a16="http://schemas.microsoft.com/office/drawing/2014/main" id="{AFDC6723-9587-2514-8F14-FD24CE07B9A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91553" y="2273492"/>
            <a:ext cx="3207124" cy="2138083"/>
          </a:xfrm>
          <a:prstGeom prst="rect">
            <a:avLst/>
          </a:prstGeom>
          <a:solidFill>
            <a:srgbClr val="FFFFFF">
              <a:shade val="85000"/>
            </a:srgbClr>
          </a:solidFill>
          <a:ln w="190500" cap="rnd">
            <a:no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grpSp>
        <p:nvGrpSpPr>
          <p:cNvPr id="7" name="Grupo 6">
            <a:extLst>
              <a:ext uri="{FF2B5EF4-FFF2-40B4-BE49-F238E27FC236}">
                <a16:creationId xmlns:a16="http://schemas.microsoft.com/office/drawing/2014/main" id="{A12BA843-2F86-AE67-70DA-4B2FEAA9AEF7}"/>
              </a:ext>
            </a:extLst>
          </p:cNvPr>
          <p:cNvGrpSpPr/>
          <p:nvPr/>
        </p:nvGrpSpPr>
        <p:grpSpPr>
          <a:xfrm>
            <a:off x="4762150" y="810550"/>
            <a:ext cx="6675697" cy="927664"/>
            <a:chOff x="3628623" y="943279"/>
            <a:chExt cx="6675697" cy="927664"/>
          </a:xfrm>
        </p:grpSpPr>
        <p:sp>
          <p:nvSpPr>
            <p:cNvPr id="8" name="Rectángulo: esquinas redondeadas 7">
              <a:extLst>
                <a:ext uri="{FF2B5EF4-FFF2-40B4-BE49-F238E27FC236}">
                  <a16:creationId xmlns:a16="http://schemas.microsoft.com/office/drawing/2014/main" id="{8E7FE221-041E-47B2-0287-C171A3DDA689}"/>
                </a:ext>
              </a:extLst>
            </p:cNvPr>
            <p:cNvSpPr/>
            <p:nvPr/>
          </p:nvSpPr>
          <p:spPr>
            <a:xfrm>
              <a:off x="3628623" y="943279"/>
              <a:ext cx="6675697" cy="800189"/>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9" name="Google Shape;64;p2">
              <a:extLst>
                <a:ext uri="{FF2B5EF4-FFF2-40B4-BE49-F238E27FC236}">
                  <a16:creationId xmlns:a16="http://schemas.microsoft.com/office/drawing/2014/main" id="{26C0D05D-09E7-DE5A-20D0-DAB735D137EC}"/>
                </a:ext>
              </a:extLst>
            </p:cNvPr>
            <p:cNvSpPr txBox="1"/>
            <p:nvPr/>
          </p:nvSpPr>
          <p:spPr>
            <a:xfrm>
              <a:off x="4014105" y="1070754"/>
              <a:ext cx="5486400" cy="800189"/>
            </a:xfrm>
            <a:prstGeom prst="rect">
              <a:avLst/>
            </a:prstGeom>
            <a:noFill/>
            <a:ln>
              <a:noFill/>
            </a:ln>
          </p:spPr>
          <p:txBody>
            <a:bodyPr spcFirstLastPara="1" wrap="square" lIns="91425" tIns="91425" rIns="91425" bIns="91425" anchor="t" anchorCtr="0">
              <a:spAutoFit/>
            </a:bodyPr>
            <a:lstStyle/>
            <a:p>
              <a:pPr>
                <a:buSzPts val="8000"/>
              </a:pPr>
              <a:r>
                <a:rPr lang="es-ES" sz="2000" i="0" u="none" strike="noStrike" cap="none" dirty="0">
                  <a:solidFill>
                    <a:schemeClr val="tx1"/>
                  </a:solidFill>
                  <a:latin typeface="Arial"/>
                  <a:ea typeface="Arial"/>
                  <a:cs typeface="Arial"/>
                  <a:sym typeface="Arial"/>
                </a:rPr>
                <a:t>Compromisos institucionales </a:t>
              </a:r>
              <a:endParaRPr lang="es-ES" sz="2000" dirty="0">
                <a:solidFill>
                  <a:schemeClr val="tx1"/>
                </a:solidFill>
                <a:latin typeface="Arial" panose="020B0604020202020204" pitchFamily="34" charset="0"/>
                <a:cs typeface="Arial" panose="020B0604020202020204" pitchFamily="34" charset="0"/>
              </a:endParaRPr>
            </a:p>
            <a:p>
              <a:pPr marL="0" marR="0" lvl="0" indent="0" algn="l" rtl="0">
                <a:lnSpc>
                  <a:spcPct val="100000"/>
                </a:lnSpc>
                <a:spcBef>
                  <a:spcPts val="0"/>
                </a:spcBef>
                <a:spcAft>
                  <a:spcPts val="0"/>
                </a:spcAft>
                <a:buClr>
                  <a:srgbClr val="000000"/>
                </a:buClr>
                <a:buSzPts val="8000"/>
                <a:buFont typeface="Arial"/>
                <a:buNone/>
              </a:pPr>
              <a:endParaRPr sz="2000" i="0" u="none" strike="noStrike" cap="none" dirty="0">
                <a:solidFill>
                  <a:schemeClr val="tx1"/>
                </a:solidFill>
                <a:latin typeface="Arial"/>
                <a:ea typeface="Arial"/>
                <a:cs typeface="Arial"/>
                <a:sym typeface="Arial"/>
              </a:endParaRPr>
            </a:p>
          </p:txBody>
        </p:sp>
      </p:grpSp>
      <p:pic>
        <p:nvPicPr>
          <p:cNvPr id="10" name="Picture 14" descr="imagenes png tumblr - Buscar con Google | Polaroid frame, Polaroid picture  frame, Polaroid frame png">
            <a:extLst>
              <a:ext uri="{FF2B5EF4-FFF2-40B4-BE49-F238E27FC236}">
                <a16:creationId xmlns:a16="http://schemas.microsoft.com/office/drawing/2014/main" id="{258ADDE5-ECB0-C827-38F4-E309791C654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30645" y="1841627"/>
            <a:ext cx="4374166" cy="3127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7942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pic>
        <p:nvPicPr>
          <p:cNvPr id="2" name="Imagen 1">
            <a:extLst>
              <a:ext uri="{FF2B5EF4-FFF2-40B4-BE49-F238E27FC236}">
                <a16:creationId xmlns:a16="http://schemas.microsoft.com/office/drawing/2014/main" id="{0F511F46-9AD3-6634-F5AB-79B0A9E0F5D8}"/>
              </a:ext>
            </a:extLst>
          </p:cNvPr>
          <p:cNvPicPr>
            <a:picLocks noChangeAspect="1"/>
          </p:cNvPicPr>
          <p:nvPr/>
        </p:nvPicPr>
        <p:blipFill>
          <a:blip r:embed="rId4"/>
          <a:stretch>
            <a:fillRect/>
          </a:stretch>
        </p:blipFill>
        <p:spPr>
          <a:xfrm>
            <a:off x="771876" y="1913216"/>
            <a:ext cx="2951229" cy="3158091"/>
          </a:xfrm>
          <a:prstGeom prst="rect">
            <a:avLst/>
          </a:prstGeom>
        </p:spPr>
      </p:pic>
      <p:sp>
        <p:nvSpPr>
          <p:cNvPr id="5" name="Título 13">
            <a:extLst>
              <a:ext uri="{FF2B5EF4-FFF2-40B4-BE49-F238E27FC236}">
                <a16:creationId xmlns:a16="http://schemas.microsoft.com/office/drawing/2014/main" id="{D734CDD2-932B-B90F-6FE2-C1A6DE285BD5}"/>
              </a:ext>
            </a:extLst>
          </p:cNvPr>
          <p:cNvSpPr txBox="1">
            <a:spLocks/>
          </p:cNvSpPr>
          <p:nvPr/>
        </p:nvSpPr>
        <p:spPr>
          <a:xfrm>
            <a:off x="-2482839" y="2961127"/>
            <a:ext cx="8037800" cy="1690923"/>
          </a:xfrm>
          <a:prstGeom prst="rect">
            <a:avLst/>
          </a:prstGeom>
        </p:spPr>
        <p:txBody>
          <a:bodyPr anchor="b"/>
          <a:lstStyle>
            <a:defPPr>
              <a:defRPr lang="es-AR"/>
            </a:defPPr>
            <a:lvl1pPr algn="ctr">
              <a:lnSpc>
                <a:spcPct val="90000"/>
              </a:lnSpc>
              <a:spcBef>
                <a:spcPct val="0"/>
              </a:spcBef>
              <a:buNone/>
              <a:defRPr sz="2800" b="1">
                <a:solidFill>
                  <a:srgbClr val="002060"/>
                </a:solidFill>
                <a:latin typeface="Arial" panose="020B0604020202020204" pitchFamily="34" charset="0"/>
                <a:ea typeface="+mj-ea"/>
                <a:cs typeface="Arial" panose="020B0604020202020204" pitchFamily="34" charset="0"/>
              </a:defRPr>
            </a:lvl1pPr>
          </a:lstStyle>
          <a:p>
            <a:endParaRPr lang="es-AR" sz="1000" dirty="0"/>
          </a:p>
        </p:txBody>
      </p:sp>
      <p:sp>
        <p:nvSpPr>
          <p:cNvPr id="6" name="Título 2">
            <a:extLst>
              <a:ext uri="{FF2B5EF4-FFF2-40B4-BE49-F238E27FC236}">
                <a16:creationId xmlns:a16="http://schemas.microsoft.com/office/drawing/2014/main" id="{318BE9BB-3B19-FC8D-5F94-B117B163033D}"/>
              </a:ext>
            </a:extLst>
          </p:cNvPr>
          <p:cNvSpPr txBox="1">
            <a:spLocks/>
          </p:cNvSpPr>
          <p:nvPr/>
        </p:nvSpPr>
        <p:spPr>
          <a:xfrm>
            <a:off x="2925166" y="631937"/>
            <a:ext cx="7848161" cy="905811"/>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AR" sz="1000" dirty="0">
                <a:solidFill>
                  <a:schemeClr val="bg2">
                    <a:lumMod val="25000"/>
                  </a:schemeClr>
                </a:solidFill>
                <a:latin typeface="+mn-lt"/>
              </a:rPr>
              <a:t>Las licencias y beneficios están orientados hacia la mayor responsabilidad del cuidado a cargo de las mujeres</a:t>
            </a:r>
            <a:endParaRPr lang="es-MX" sz="1000" dirty="0">
              <a:solidFill>
                <a:schemeClr val="bg2">
                  <a:lumMod val="25000"/>
                </a:schemeClr>
              </a:solidFill>
              <a:latin typeface="+mn-lt"/>
            </a:endParaRPr>
          </a:p>
        </p:txBody>
      </p:sp>
      <p:grpSp>
        <p:nvGrpSpPr>
          <p:cNvPr id="8" name="Grupo 7">
            <a:extLst>
              <a:ext uri="{FF2B5EF4-FFF2-40B4-BE49-F238E27FC236}">
                <a16:creationId xmlns:a16="http://schemas.microsoft.com/office/drawing/2014/main" id="{B7875733-35C7-4042-37C0-C5456E767AA3}"/>
              </a:ext>
            </a:extLst>
          </p:cNvPr>
          <p:cNvGrpSpPr/>
          <p:nvPr/>
        </p:nvGrpSpPr>
        <p:grpSpPr>
          <a:xfrm>
            <a:off x="-2182571" y="943537"/>
            <a:ext cx="13261914" cy="800189"/>
            <a:chOff x="4762150" y="917555"/>
            <a:chExt cx="6675697" cy="800189"/>
          </a:xfrm>
        </p:grpSpPr>
        <p:sp>
          <p:nvSpPr>
            <p:cNvPr id="9" name="Rectángulo: esquinas redondeadas 8">
              <a:extLst>
                <a:ext uri="{FF2B5EF4-FFF2-40B4-BE49-F238E27FC236}">
                  <a16:creationId xmlns:a16="http://schemas.microsoft.com/office/drawing/2014/main" id="{DCA66825-5820-C818-E19F-621AA33A3C78}"/>
                </a:ext>
              </a:extLst>
            </p:cNvPr>
            <p:cNvSpPr/>
            <p:nvPr/>
          </p:nvSpPr>
          <p:spPr>
            <a:xfrm>
              <a:off x="4762150" y="917555"/>
              <a:ext cx="6675697" cy="800189"/>
            </a:xfrm>
            <a:prstGeom prst="round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10" name="Google Shape;64;p2">
              <a:extLst>
                <a:ext uri="{FF2B5EF4-FFF2-40B4-BE49-F238E27FC236}">
                  <a16:creationId xmlns:a16="http://schemas.microsoft.com/office/drawing/2014/main" id="{71C737B5-F04D-C515-E174-E402CE092732}"/>
                </a:ext>
              </a:extLst>
            </p:cNvPr>
            <p:cNvSpPr txBox="1"/>
            <p:nvPr/>
          </p:nvSpPr>
          <p:spPr>
            <a:xfrm>
              <a:off x="6030232" y="1015185"/>
              <a:ext cx="1652822" cy="492412"/>
            </a:xfrm>
            <a:prstGeom prst="rect">
              <a:avLst/>
            </a:prstGeom>
            <a:noFill/>
            <a:ln>
              <a:noFill/>
            </a:ln>
          </p:spPr>
          <p:txBody>
            <a:bodyPr spcFirstLastPara="1" wrap="square" lIns="91425" tIns="91425" rIns="91425" bIns="91425" anchor="t" anchorCtr="0">
              <a:spAutoFit/>
            </a:bodyPr>
            <a:lstStyle/>
            <a:p>
              <a:pPr>
                <a:buSzPts val="8000"/>
              </a:pPr>
              <a:r>
                <a:rPr lang="es" sz="2000" i="0" u="none" strike="noStrike" cap="none" dirty="0">
                  <a:solidFill>
                    <a:schemeClr val="accent1">
                      <a:lumMod val="50000"/>
                    </a:schemeClr>
                  </a:solidFill>
                  <a:latin typeface="Arial"/>
                  <a:ea typeface="Arial"/>
                  <a:cs typeface="Arial"/>
                  <a:sym typeface="Arial"/>
                </a:rPr>
                <a:t> Cuidados y Conciliaciones</a:t>
              </a:r>
              <a:endParaRPr sz="2000" i="0" u="none" strike="noStrike" cap="none" dirty="0">
                <a:solidFill>
                  <a:schemeClr val="accent1">
                    <a:lumMod val="50000"/>
                  </a:schemeClr>
                </a:solidFill>
                <a:latin typeface="Arial"/>
                <a:ea typeface="Arial"/>
                <a:cs typeface="Arial"/>
                <a:sym typeface="Arial"/>
              </a:endParaRPr>
            </a:p>
          </p:txBody>
        </p:sp>
      </p:grpSp>
      <p:grpSp>
        <p:nvGrpSpPr>
          <p:cNvPr id="16" name="Grupo 15">
            <a:extLst>
              <a:ext uri="{FF2B5EF4-FFF2-40B4-BE49-F238E27FC236}">
                <a16:creationId xmlns:a16="http://schemas.microsoft.com/office/drawing/2014/main" id="{5225F5FD-90AB-0320-B15E-C44F7FC126FE}"/>
              </a:ext>
            </a:extLst>
          </p:cNvPr>
          <p:cNvGrpSpPr/>
          <p:nvPr/>
        </p:nvGrpSpPr>
        <p:grpSpPr>
          <a:xfrm>
            <a:off x="4572000" y="3075042"/>
            <a:ext cx="6789697" cy="1463091"/>
            <a:chOff x="3437502" y="3301289"/>
            <a:chExt cx="6789697" cy="1705177"/>
          </a:xfrm>
        </p:grpSpPr>
        <p:sp>
          <p:nvSpPr>
            <p:cNvPr id="17" name="Rectángulo: esquinas redondeadas 16">
              <a:extLst>
                <a:ext uri="{FF2B5EF4-FFF2-40B4-BE49-F238E27FC236}">
                  <a16:creationId xmlns:a16="http://schemas.microsoft.com/office/drawing/2014/main" id="{A53F1E07-B241-7492-99DE-F251981E0844}"/>
                </a:ext>
              </a:extLst>
            </p:cNvPr>
            <p:cNvSpPr/>
            <p:nvPr/>
          </p:nvSpPr>
          <p:spPr>
            <a:xfrm>
              <a:off x="3437502" y="3301289"/>
              <a:ext cx="6789697" cy="1705177"/>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18" name="Google Shape;64;p2">
              <a:extLst>
                <a:ext uri="{FF2B5EF4-FFF2-40B4-BE49-F238E27FC236}">
                  <a16:creationId xmlns:a16="http://schemas.microsoft.com/office/drawing/2014/main" id="{5F2FE358-7A42-0C47-ED3F-2E3DFCFFEAE6}"/>
                </a:ext>
              </a:extLst>
            </p:cNvPr>
            <p:cNvSpPr txBox="1"/>
            <p:nvPr/>
          </p:nvSpPr>
          <p:spPr>
            <a:xfrm>
              <a:off x="3745538" y="3597149"/>
              <a:ext cx="3812353" cy="1291291"/>
            </a:xfrm>
            <a:prstGeom prst="rect">
              <a:avLst/>
            </a:prstGeom>
            <a:noFill/>
            <a:ln>
              <a:noFill/>
            </a:ln>
          </p:spPr>
          <p:txBody>
            <a:bodyPr spcFirstLastPara="1" wrap="square" lIns="91425" tIns="91425" rIns="91425" bIns="91425" anchor="t" anchorCtr="0">
              <a:spAutoFit/>
            </a:bodyPr>
            <a:lstStyle/>
            <a:p>
              <a:pPr marL="171450" indent="-171450">
                <a:buSzPct val="106000"/>
                <a:buFont typeface="Wingdings" panose="05000000000000000000" pitchFamily="2" charset="2"/>
                <a:buChar char="Ø"/>
              </a:pPr>
              <a:r>
                <a:rPr lang="es-AR" sz="1200" dirty="0">
                  <a:solidFill>
                    <a:schemeClr val="bg2"/>
                  </a:solidFill>
                  <a:latin typeface="Arial" panose="020B0604020202020204" pitchFamily="34" charset="0"/>
                  <a:cs typeface="Arial" panose="020B0604020202020204" pitchFamily="34" charset="0"/>
                </a:rPr>
                <a:t>Generar políticas de </a:t>
              </a:r>
              <a:r>
                <a:rPr lang="es-AR" sz="1200" b="1" u="sng" dirty="0">
                  <a:solidFill>
                    <a:schemeClr val="bg2"/>
                  </a:solidFill>
                  <a:latin typeface="Arial" panose="020B0604020202020204" pitchFamily="34" charset="0"/>
                  <a:cs typeface="Arial" panose="020B0604020202020204" pitchFamily="34" charset="0"/>
                </a:rPr>
                <a:t>corresponsabilidad</a:t>
              </a:r>
              <a:r>
                <a:rPr lang="es-AR" sz="1200" dirty="0">
                  <a:solidFill>
                    <a:schemeClr val="bg2"/>
                  </a:solidFill>
                  <a:latin typeface="Arial" panose="020B0604020202020204" pitchFamily="34" charset="0"/>
                  <a:cs typeface="Arial" panose="020B0604020202020204" pitchFamily="34" charset="0"/>
                </a:rPr>
                <a:t> en las tareas de cuidado para lograr equidad en el desarrollo de carrera de todas las personas.</a:t>
              </a:r>
            </a:p>
            <a:p>
              <a:pPr marL="171450" indent="-171450">
                <a:buSzPct val="106000"/>
                <a:buFont typeface="Wingdings" panose="05000000000000000000" pitchFamily="2" charset="2"/>
                <a:buChar char="Ø"/>
              </a:pPr>
              <a:r>
                <a:rPr lang="es-AR" sz="1200" dirty="0">
                  <a:solidFill>
                    <a:schemeClr val="bg2"/>
                  </a:solidFill>
                  <a:latin typeface="Arial" panose="020B0604020202020204" pitchFamily="34" charset="0"/>
                  <a:cs typeface="Arial" panose="020B0604020202020204" pitchFamily="34" charset="0"/>
                </a:rPr>
                <a:t>Fomentar la utilización equitativa de los beneficios.</a:t>
              </a:r>
            </a:p>
            <a:p>
              <a:pPr>
                <a:buSzPct val="106000"/>
              </a:pPr>
              <a:endParaRPr sz="1200" i="0" u="none" strike="noStrike" cap="none" dirty="0">
                <a:solidFill>
                  <a:schemeClr val="tx1"/>
                </a:solidFill>
                <a:latin typeface="Arial"/>
                <a:ea typeface="Arial"/>
                <a:cs typeface="Arial"/>
                <a:sym typeface="Arial"/>
              </a:endParaRPr>
            </a:p>
          </p:txBody>
        </p:sp>
      </p:grpSp>
      <p:pic>
        <p:nvPicPr>
          <p:cNvPr id="3" name="Imagen 1">
            <a:extLst>
              <a:ext uri="{FF2B5EF4-FFF2-40B4-BE49-F238E27FC236}">
                <a16:creationId xmlns:a16="http://schemas.microsoft.com/office/drawing/2014/main" id="{48C6362E-7447-1472-F023-B6254393B5E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34690" y="811527"/>
            <a:ext cx="2640542" cy="2695239"/>
          </a:xfrm>
          <a:prstGeom prst="rect">
            <a:avLst/>
          </a:prstGeom>
        </p:spPr>
      </p:pic>
    </p:spTree>
    <p:extLst>
      <p:ext uri="{BB962C8B-B14F-4D97-AF65-F5344CB8AC3E}">
        <p14:creationId xmlns:p14="http://schemas.microsoft.com/office/powerpoint/2010/main" val="611208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grpSp>
        <p:nvGrpSpPr>
          <p:cNvPr id="12" name="Grupo 11">
            <a:extLst>
              <a:ext uri="{FF2B5EF4-FFF2-40B4-BE49-F238E27FC236}">
                <a16:creationId xmlns:a16="http://schemas.microsoft.com/office/drawing/2014/main" id="{1CA73998-2C67-7733-C8CC-E8B18637B2C2}"/>
              </a:ext>
            </a:extLst>
          </p:cNvPr>
          <p:cNvGrpSpPr/>
          <p:nvPr/>
        </p:nvGrpSpPr>
        <p:grpSpPr>
          <a:xfrm>
            <a:off x="4762150" y="810550"/>
            <a:ext cx="6675697" cy="927664"/>
            <a:chOff x="3628623" y="943279"/>
            <a:chExt cx="6675697" cy="927664"/>
          </a:xfrm>
        </p:grpSpPr>
        <p:sp>
          <p:nvSpPr>
            <p:cNvPr id="13" name="Rectángulo: esquinas redondeadas 12">
              <a:extLst>
                <a:ext uri="{FF2B5EF4-FFF2-40B4-BE49-F238E27FC236}">
                  <a16:creationId xmlns:a16="http://schemas.microsoft.com/office/drawing/2014/main" id="{EF59B5A4-0965-45A9-3CDA-01E13BFCA0E0}"/>
                </a:ext>
              </a:extLst>
            </p:cNvPr>
            <p:cNvSpPr/>
            <p:nvPr/>
          </p:nvSpPr>
          <p:spPr>
            <a:xfrm>
              <a:off x="3628623" y="943279"/>
              <a:ext cx="6675697" cy="800189"/>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14" name="Google Shape;64;p2">
              <a:extLst>
                <a:ext uri="{FF2B5EF4-FFF2-40B4-BE49-F238E27FC236}">
                  <a16:creationId xmlns:a16="http://schemas.microsoft.com/office/drawing/2014/main" id="{851B8BDB-D6B9-9DFC-A713-CB8810ADB42D}"/>
                </a:ext>
              </a:extLst>
            </p:cNvPr>
            <p:cNvSpPr txBox="1"/>
            <p:nvPr/>
          </p:nvSpPr>
          <p:spPr>
            <a:xfrm>
              <a:off x="4014105" y="1070754"/>
              <a:ext cx="5486400" cy="800189"/>
            </a:xfrm>
            <a:prstGeom prst="rect">
              <a:avLst/>
            </a:prstGeom>
            <a:noFill/>
            <a:ln>
              <a:noFill/>
            </a:ln>
          </p:spPr>
          <p:txBody>
            <a:bodyPr spcFirstLastPara="1" wrap="square" lIns="91425" tIns="91425" rIns="91425" bIns="91425" anchor="t" anchorCtr="0">
              <a:spAutoFit/>
            </a:bodyPr>
            <a:lstStyle/>
            <a:p>
              <a:pPr>
                <a:buSzPts val="8000"/>
              </a:pPr>
              <a:r>
                <a:rPr lang="es-ES" sz="2000" i="0" u="none" strike="noStrike" cap="none" dirty="0">
                  <a:solidFill>
                    <a:schemeClr val="tx1"/>
                  </a:solidFill>
                  <a:latin typeface="Arial"/>
                  <a:ea typeface="Arial"/>
                  <a:cs typeface="Arial"/>
                  <a:sym typeface="Arial"/>
                </a:rPr>
                <a:t>Reclutamiento</a:t>
              </a:r>
              <a:endParaRPr lang="es-ES" sz="2000" dirty="0">
                <a:solidFill>
                  <a:schemeClr val="tx1"/>
                </a:solidFill>
                <a:latin typeface="Arial" panose="020B0604020202020204" pitchFamily="34" charset="0"/>
                <a:cs typeface="Arial" panose="020B0604020202020204" pitchFamily="34" charset="0"/>
              </a:endParaRPr>
            </a:p>
            <a:p>
              <a:pPr marL="0" marR="0" lvl="0" indent="0" algn="l" rtl="0">
                <a:lnSpc>
                  <a:spcPct val="100000"/>
                </a:lnSpc>
                <a:spcBef>
                  <a:spcPts val="0"/>
                </a:spcBef>
                <a:spcAft>
                  <a:spcPts val="0"/>
                </a:spcAft>
                <a:buClr>
                  <a:srgbClr val="000000"/>
                </a:buClr>
                <a:buSzPts val="8000"/>
                <a:buFont typeface="Arial"/>
                <a:buNone/>
              </a:pPr>
              <a:endParaRPr sz="2000" i="0" u="none" strike="noStrike" cap="none" dirty="0">
                <a:solidFill>
                  <a:schemeClr val="tx1"/>
                </a:solidFill>
                <a:latin typeface="Arial"/>
                <a:ea typeface="Arial"/>
                <a:cs typeface="Arial"/>
                <a:sym typeface="Arial"/>
              </a:endParaRPr>
            </a:p>
          </p:txBody>
        </p:sp>
      </p:grpSp>
      <p:grpSp>
        <p:nvGrpSpPr>
          <p:cNvPr id="21" name="Grupo 20">
            <a:extLst>
              <a:ext uri="{FF2B5EF4-FFF2-40B4-BE49-F238E27FC236}">
                <a16:creationId xmlns:a16="http://schemas.microsoft.com/office/drawing/2014/main" id="{F961D1EB-D8B7-4143-DA76-3992F2F57832}"/>
              </a:ext>
            </a:extLst>
          </p:cNvPr>
          <p:cNvGrpSpPr/>
          <p:nvPr/>
        </p:nvGrpSpPr>
        <p:grpSpPr>
          <a:xfrm>
            <a:off x="-1161358" y="1677819"/>
            <a:ext cx="12191999" cy="1943207"/>
            <a:chOff x="-1189492" y="1086816"/>
            <a:chExt cx="12191999" cy="2770683"/>
          </a:xfrm>
          <a:solidFill>
            <a:schemeClr val="bg2">
              <a:lumMod val="20000"/>
              <a:lumOff val="80000"/>
            </a:schemeClr>
          </a:solidFill>
        </p:grpSpPr>
        <p:sp>
          <p:nvSpPr>
            <p:cNvPr id="22" name="Rectángulo 10">
              <a:extLst>
                <a:ext uri="{FF2B5EF4-FFF2-40B4-BE49-F238E27FC236}">
                  <a16:creationId xmlns:a16="http://schemas.microsoft.com/office/drawing/2014/main" id="{B0AC6522-D3BA-F0D1-79A3-1B0AA883B015}"/>
                </a:ext>
              </a:extLst>
            </p:cNvPr>
            <p:cNvSpPr/>
            <p:nvPr/>
          </p:nvSpPr>
          <p:spPr>
            <a:xfrm>
              <a:off x="-1189492" y="1086817"/>
              <a:ext cx="12191999" cy="27706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3" name="Título 3">
              <a:extLst>
                <a:ext uri="{FF2B5EF4-FFF2-40B4-BE49-F238E27FC236}">
                  <a16:creationId xmlns:a16="http://schemas.microsoft.com/office/drawing/2014/main" id="{15FEA22F-5974-24FE-5C44-730558A1E82D}"/>
                </a:ext>
              </a:extLst>
            </p:cNvPr>
            <p:cNvSpPr txBox="1">
              <a:spLocks/>
            </p:cNvSpPr>
            <p:nvPr/>
          </p:nvSpPr>
          <p:spPr>
            <a:xfrm>
              <a:off x="-28134" y="1086816"/>
              <a:ext cx="3989294" cy="2490496"/>
            </a:xfrm>
            <a:prstGeom prst="rect">
              <a:avLst/>
            </a:prstGeom>
            <a:grp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0"/>
                </a:spcBef>
              </a:pPr>
              <a:r>
                <a:rPr lang="es-MX" sz="1400" b="1" dirty="0">
                  <a:solidFill>
                    <a:srgbClr val="0062A3"/>
                  </a:solidFill>
                  <a:latin typeface="Arial" panose="020B0604020202020204" pitchFamily="34" charset="0"/>
                  <a:cs typeface="Arial" panose="020B0604020202020204" pitchFamily="34" charset="0"/>
                </a:rPr>
                <a:t>75% </a:t>
              </a:r>
              <a:r>
                <a:rPr lang="es-MX" sz="1400" dirty="0">
                  <a:solidFill>
                    <a:srgbClr val="0062A3"/>
                  </a:solidFill>
                  <a:latin typeface="Arial" panose="020B0604020202020204" pitchFamily="34" charset="0"/>
                  <a:cs typeface="Arial" panose="020B0604020202020204" pitchFamily="34" charset="0"/>
                </a:rPr>
                <a:t>utiliza fuentes de reclutamiento diversas.</a:t>
              </a:r>
            </a:p>
            <a:p>
              <a:pPr>
                <a:lnSpc>
                  <a:spcPct val="100000"/>
                </a:lnSpc>
                <a:spcBef>
                  <a:spcPts val="0"/>
                </a:spcBef>
              </a:pPr>
              <a:r>
                <a:rPr lang="es-MX" sz="1400" b="1" dirty="0">
                  <a:solidFill>
                    <a:srgbClr val="0062A3"/>
                  </a:solidFill>
                  <a:latin typeface="Arial" panose="020B0604020202020204" pitchFamily="34" charset="0"/>
                  <a:cs typeface="Arial" panose="020B0604020202020204" pitchFamily="34" charset="0"/>
                </a:rPr>
                <a:t>67% </a:t>
              </a:r>
              <a:r>
                <a:rPr lang="es-MX" sz="1400" dirty="0">
                  <a:solidFill>
                    <a:srgbClr val="0062A3"/>
                  </a:solidFill>
                  <a:latin typeface="Arial" panose="020B0604020202020204" pitchFamily="34" charset="0"/>
                  <a:cs typeface="Arial" panose="020B0604020202020204" pitchFamily="34" charset="0"/>
                </a:rPr>
                <a:t>revisa los requisitos y competencias estrictas para el puesto.</a:t>
              </a:r>
            </a:p>
            <a:p>
              <a:pPr>
                <a:lnSpc>
                  <a:spcPct val="100000"/>
                </a:lnSpc>
                <a:spcBef>
                  <a:spcPts val="0"/>
                </a:spcBef>
              </a:pPr>
              <a:r>
                <a:rPr lang="es-MX" sz="1400" b="1" dirty="0">
                  <a:solidFill>
                    <a:srgbClr val="0062A3"/>
                  </a:solidFill>
                  <a:latin typeface="Arial" panose="020B0604020202020204" pitchFamily="34" charset="0"/>
                  <a:cs typeface="Arial" panose="020B0604020202020204" pitchFamily="34" charset="0"/>
                </a:rPr>
                <a:t>38% </a:t>
              </a:r>
              <a:r>
                <a:rPr lang="es-MX" sz="1400" dirty="0">
                  <a:solidFill>
                    <a:srgbClr val="0062A3"/>
                  </a:solidFill>
                  <a:latin typeface="Arial" panose="020B0604020202020204" pitchFamily="34" charset="0"/>
                  <a:cs typeface="Arial" panose="020B0604020202020204" pitchFamily="34" charset="0"/>
                </a:rPr>
                <a:t>posee alianzas con instituciones educativas para becas/pasantías con perspectiva de género.</a:t>
              </a:r>
            </a:p>
            <a:p>
              <a:pPr>
                <a:lnSpc>
                  <a:spcPct val="100000"/>
                </a:lnSpc>
                <a:spcBef>
                  <a:spcPts val="0"/>
                </a:spcBef>
              </a:pPr>
              <a:r>
                <a:rPr lang="es-MX" sz="1400" b="1" dirty="0">
                  <a:solidFill>
                    <a:srgbClr val="0062A3"/>
                  </a:solidFill>
                  <a:latin typeface="Arial" panose="020B0604020202020204" pitchFamily="34" charset="0"/>
                  <a:cs typeface="Arial" panose="020B0604020202020204" pitchFamily="34" charset="0"/>
                </a:rPr>
                <a:t>27% </a:t>
              </a:r>
              <a:r>
                <a:rPr lang="es-MX" sz="1400" dirty="0">
                  <a:solidFill>
                    <a:srgbClr val="0062A3"/>
                  </a:solidFill>
                  <a:latin typeface="Arial" panose="020B0604020202020204" pitchFamily="34" charset="0"/>
                  <a:cs typeface="Arial" panose="020B0604020202020204" pitchFamily="34" charset="0"/>
                </a:rPr>
                <a:t>posee guía de entrevistas.</a:t>
              </a:r>
            </a:p>
          </p:txBody>
        </p:sp>
      </p:grpSp>
      <p:sp>
        <p:nvSpPr>
          <p:cNvPr id="24" name="Rectángulo: esquinas redondeadas 23">
            <a:extLst>
              <a:ext uri="{FF2B5EF4-FFF2-40B4-BE49-F238E27FC236}">
                <a16:creationId xmlns:a16="http://schemas.microsoft.com/office/drawing/2014/main" id="{C8F46967-06A2-977C-1F4C-CDCEE2FB756F}"/>
              </a:ext>
            </a:extLst>
          </p:cNvPr>
          <p:cNvSpPr/>
          <p:nvPr/>
        </p:nvSpPr>
        <p:spPr>
          <a:xfrm>
            <a:off x="5806151" y="3269562"/>
            <a:ext cx="6675697" cy="1578116"/>
          </a:xfrm>
          <a:prstGeom prst="round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25" name="Google Shape;64;p2">
            <a:extLst>
              <a:ext uri="{FF2B5EF4-FFF2-40B4-BE49-F238E27FC236}">
                <a16:creationId xmlns:a16="http://schemas.microsoft.com/office/drawing/2014/main" id="{D817C7A3-1B40-7A80-00D2-4BF0B9D3692E}"/>
              </a:ext>
            </a:extLst>
          </p:cNvPr>
          <p:cNvSpPr txBox="1"/>
          <p:nvPr/>
        </p:nvSpPr>
        <p:spPr>
          <a:xfrm>
            <a:off x="5970495" y="3723085"/>
            <a:ext cx="3045544" cy="1107965"/>
          </a:xfrm>
          <a:prstGeom prst="rect">
            <a:avLst/>
          </a:prstGeom>
          <a:noFill/>
          <a:ln>
            <a:noFill/>
          </a:ln>
        </p:spPr>
        <p:txBody>
          <a:bodyPr spcFirstLastPara="1" wrap="square" lIns="91425" tIns="91425" rIns="91425" bIns="91425" anchor="t" anchorCtr="0">
            <a:spAutoFit/>
          </a:bodyPr>
          <a:lstStyle/>
          <a:p>
            <a:pPr algn="ctr">
              <a:lnSpc>
                <a:spcPct val="150000"/>
              </a:lnSpc>
            </a:pPr>
            <a:r>
              <a:rPr lang="es-AR" sz="1000" dirty="0">
                <a:solidFill>
                  <a:schemeClr val="bg1"/>
                </a:solidFill>
                <a:latin typeface="Arial" panose="020B0604020202020204" pitchFamily="34" charset="0"/>
                <a:cs typeface="Arial" panose="020B0604020202020204" pitchFamily="34" charset="0"/>
              </a:rPr>
              <a:t>Asegurar selecciones neutrales a través de procesos estandarizados y transparentes; capacitación al personal involucrado y metodologías libres de sesgos.</a:t>
            </a:r>
          </a:p>
        </p:txBody>
      </p:sp>
      <p:pic>
        <p:nvPicPr>
          <p:cNvPr id="7172" name="Picture 4" descr="CONTRATACIÓN DE PERSONAL: CAPITAL HUMANO Y SU MANEJO">
            <a:extLst>
              <a:ext uri="{FF2B5EF4-FFF2-40B4-BE49-F238E27FC236}">
                <a16:creationId xmlns:a16="http://schemas.microsoft.com/office/drawing/2014/main" id="{22CC6CA9-8393-2936-2A39-1F9AB01F92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05836" y="1906019"/>
            <a:ext cx="2384914" cy="1547202"/>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17374809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grpSp>
        <p:nvGrpSpPr>
          <p:cNvPr id="13" name="Grupo 12">
            <a:extLst>
              <a:ext uri="{FF2B5EF4-FFF2-40B4-BE49-F238E27FC236}">
                <a16:creationId xmlns:a16="http://schemas.microsoft.com/office/drawing/2014/main" id="{971D9BBC-6B08-00FB-1AB7-E74E8D8B75E1}"/>
              </a:ext>
            </a:extLst>
          </p:cNvPr>
          <p:cNvGrpSpPr/>
          <p:nvPr/>
        </p:nvGrpSpPr>
        <p:grpSpPr>
          <a:xfrm>
            <a:off x="-2173606" y="970111"/>
            <a:ext cx="13261914" cy="800189"/>
            <a:chOff x="4762150" y="917555"/>
            <a:chExt cx="6675697" cy="800189"/>
          </a:xfrm>
        </p:grpSpPr>
        <p:sp>
          <p:nvSpPr>
            <p:cNvPr id="14" name="Rectángulo: esquinas redondeadas 13">
              <a:extLst>
                <a:ext uri="{FF2B5EF4-FFF2-40B4-BE49-F238E27FC236}">
                  <a16:creationId xmlns:a16="http://schemas.microsoft.com/office/drawing/2014/main" id="{D9B6FC1E-ABAA-98A3-F96D-2784E7B7B22A}"/>
                </a:ext>
              </a:extLst>
            </p:cNvPr>
            <p:cNvSpPr/>
            <p:nvPr/>
          </p:nvSpPr>
          <p:spPr>
            <a:xfrm>
              <a:off x="4762150" y="917555"/>
              <a:ext cx="6675697" cy="800189"/>
            </a:xfrm>
            <a:prstGeom prst="round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15" name="Google Shape;64;p2">
              <a:extLst>
                <a:ext uri="{FF2B5EF4-FFF2-40B4-BE49-F238E27FC236}">
                  <a16:creationId xmlns:a16="http://schemas.microsoft.com/office/drawing/2014/main" id="{34E5EB03-9C5C-8BC1-6166-A862E804FFC2}"/>
                </a:ext>
              </a:extLst>
            </p:cNvPr>
            <p:cNvSpPr txBox="1"/>
            <p:nvPr/>
          </p:nvSpPr>
          <p:spPr>
            <a:xfrm>
              <a:off x="6030232" y="1015185"/>
              <a:ext cx="1652822" cy="492412"/>
            </a:xfrm>
            <a:prstGeom prst="rect">
              <a:avLst/>
            </a:prstGeom>
            <a:noFill/>
            <a:ln>
              <a:noFill/>
            </a:ln>
          </p:spPr>
          <p:txBody>
            <a:bodyPr spcFirstLastPara="1" wrap="square" lIns="91425" tIns="91425" rIns="91425" bIns="91425" anchor="t" anchorCtr="0">
              <a:spAutoFit/>
            </a:bodyPr>
            <a:lstStyle/>
            <a:p>
              <a:pPr>
                <a:buSzPts val="8000"/>
              </a:pPr>
              <a:r>
                <a:rPr lang="es" sz="2000" i="0" u="none" strike="noStrike" cap="none" dirty="0">
                  <a:solidFill>
                    <a:schemeClr val="accent1">
                      <a:lumMod val="50000"/>
                    </a:schemeClr>
                  </a:solidFill>
                  <a:latin typeface="Arial"/>
                  <a:ea typeface="Arial"/>
                  <a:cs typeface="Arial"/>
                  <a:sym typeface="Arial"/>
                </a:rPr>
                <a:t>Capacitación</a:t>
              </a:r>
              <a:endParaRPr sz="2000" i="0" u="none" strike="noStrike" cap="none" dirty="0">
                <a:solidFill>
                  <a:schemeClr val="accent1">
                    <a:lumMod val="50000"/>
                  </a:schemeClr>
                </a:solidFill>
                <a:latin typeface="Arial"/>
                <a:ea typeface="Arial"/>
                <a:cs typeface="Arial"/>
                <a:sym typeface="Arial"/>
              </a:endParaRPr>
            </a:p>
          </p:txBody>
        </p:sp>
      </p:grpSp>
      <p:grpSp>
        <p:nvGrpSpPr>
          <p:cNvPr id="26" name="Grupo 25">
            <a:extLst>
              <a:ext uri="{FF2B5EF4-FFF2-40B4-BE49-F238E27FC236}">
                <a16:creationId xmlns:a16="http://schemas.microsoft.com/office/drawing/2014/main" id="{86967986-F367-31BB-0028-DFEF11CD4599}"/>
              </a:ext>
            </a:extLst>
          </p:cNvPr>
          <p:cNvGrpSpPr/>
          <p:nvPr/>
        </p:nvGrpSpPr>
        <p:grpSpPr>
          <a:xfrm>
            <a:off x="4709904" y="1999306"/>
            <a:ext cx="6238401" cy="2196352"/>
            <a:chOff x="4849907" y="2571750"/>
            <a:chExt cx="6238401" cy="2196352"/>
          </a:xfrm>
        </p:grpSpPr>
        <p:sp>
          <p:nvSpPr>
            <p:cNvPr id="17" name="Rectángulo: esquinas redondeadas 16">
              <a:extLst>
                <a:ext uri="{FF2B5EF4-FFF2-40B4-BE49-F238E27FC236}">
                  <a16:creationId xmlns:a16="http://schemas.microsoft.com/office/drawing/2014/main" id="{CE2B5AE9-2B8F-D6DD-CF46-725733F961E9}"/>
                </a:ext>
              </a:extLst>
            </p:cNvPr>
            <p:cNvSpPr/>
            <p:nvPr/>
          </p:nvSpPr>
          <p:spPr>
            <a:xfrm>
              <a:off x="4849907" y="2571750"/>
              <a:ext cx="6238401" cy="2196352"/>
            </a:xfrm>
            <a:prstGeom prst="round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800" dirty="0">
                  <a:solidFill>
                    <a:schemeClr val="bg1"/>
                  </a:solidFill>
                  <a:latin typeface="Arial" panose="020B0604020202020204" pitchFamily="34" charset="0"/>
                  <a:cs typeface="Arial" panose="020B0604020202020204" pitchFamily="34" charset="0"/>
                </a:rPr>
                <a:t>    </a:t>
              </a:r>
            </a:p>
          </p:txBody>
        </p:sp>
        <p:sp>
          <p:nvSpPr>
            <p:cNvPr id="22" name="Google Shape;64;p2">
              <a:extLst>
                <a:ext uri="{FF2B5EF4-FFF2-40B4-BE49-F238E27FC236}">
                  <a16:creationId xmlns:a16="http://schemas.microsoft.com/office/drawing/2014/main" id="{B7AC0ACB-2C6C-32A1-AE8A-E304596E26EE}"/>
                </a:ext>
              </a:extLst>
            </p:cNvPr>
            <p:cNvSpPr txBox="1"/>
            <p:nvPr/>
          </p:nvSpPr>
          <p:spPr>
            <a:xfrm>
              <a:off x="5379682" y="3100732"/>
              <a:ext cx="3699286" cy="1354187"/>
            </a:xfrm>
            <a:prstGeom prst="rect">
              <a:avLst/>
            </a:prstGeom>
            <a:noFill/>
            <a:ln>
              <a:noFill/>
            </a:ln>
          </p:spPr>
          <p:txBody>
            <a:bodyPr spcFirstLastPara="1" wrap="square" lIns="91425" tIns="91425" rIns="91425" bIns="91425" anchor="t" anchorCtr="0">
              <a:spAutoFit/>
            </a:bodyPr>
            <a:lstStyle/>
            <a:p>
              <a:pPr algn="ctr"/>
              <a:r>
                <a:rPr lang="es-ES" sz="1600" b="1" i="0" u="none" strike="noStrike" baseline="0" dirty="0">
                  <a:solidFill>
                    <a:schemeClr val="bg1"/>
                  </a:solidFill>
                  <a:latin typeface="Arial" panose="020B0604020202020204" pitchFamily="34" charset="0"/>
                  <a:cs typeface="Arial" panose="020B0604020202020204" pitchFamily="34" charset="0"/>
                </a:rPr>
                <a:t>33% </a:t>
              </a:r>
              <a:r>
                <a:rPr lang="es-ES" i="0" u="none" strike="noStrike" baseline="0" dirty="0">
                  <a:solidFill>
                    <a:schemeClr val="bg1"/>
                  </a:solidFill>
                  <a:latin typeface="Arial" panose="020B0604020202020204" pitchFamily="34" charset="0"/>
                  <a:cs typeface="Arial" panose="020B0604020202020204" pitchFamily="34" charset="0"/>
                </a:rPr>
                <a:t>obligatorias y de alcance general a todo el personal,</a:t>
              </a:r>
            </a:p>
            <a:p>
              <a:pPr algn="ctr"/>
              <a:r>
                <a:rPr lang="es-ES" sz="1600" b="1" i="0" u="none" strike="noStrike" baseline="0" dirty="0">
                  <a:solidFill>
                    <a:schemeClr val="bg1"/>
                  </a:solidFill>
                  <a:latin typeface="Arial" panose="020B0604020202020204" pitchFamily="34" charset="0"/>
                  <a:cs typeface="Arial" panose="020B0604020202020204" pitchFamily="34" charset="0"/>
                </a:rPr>
                <a:t>24% </a:t>
              </a:r>
              <a:r>
                <a:rPr lang="es-ES" i="0" u="none" strike="noStrike" baseline="0" dirty="0">
                  <a:solidFill>
                    <a:schemeClr val="bg1"/>
                  </a:solidFill>
                  <a:latin typeface="Arial" panose="020B0604020202020204" pitchFamily="34" charset="0"/>
                  <a:cs typeface="Arial" panose="020B0604020202020204" pitchFamily="34" charset="0"/>
                </a:rPr>
                <a:t>opt</a:t>
              </a:r>
              <a:r>
                <a:rPr lang="es-ES" dirty="0">
                  <a:solidFill>
                    <a:schemeClr val="bg1"/>
                  </a:solidFill>
                  <a:latin typeface="Arial" panose="020B0604020202020204" pitchFamily="34" charset="0"/>
                  <a:cs typeface="Arial" panose="020B0604020202020204" pitchFamily="34" charset="0"/>
                </a:rPr>
                <a:t>ativas</a:t>
              </a:r>
              <a:r>
                <a:rPr lang="es-ES" i="0" u="none" strike="noStrike" baseline="0" dirty="0">
                  <a:solidFill>
                    <a:schemeClr val="bg1"/>
                  </a:solidFill>
                  <a:latin typeface="Arial" panose="020B0604020202020204" pitchFamily="34" charset="0"/>
                  <a:cs typeface="Arial" panose="020B0604020202020204" pitchFamily="34" charset="0"/>
                </a:rPr>
                <a:t> y abiertas a todo el personal.</a:t>
              </a:r>
            </a:p>
            <a:p>
              <a:pPr algn="ctr"/>
              <a:r>
                <a:rPr lang="es-ES" sz="1600" b="1" dirty="0">
                  <a:solidFill>
                    <a:schemeClr val="bg1"/>
                  </a:solidFill>
                  <a:latin typeface="Arial" panose="020B0604020202020204" pitchFamily="34" charset="0"/>
                  <a:cs typeface="Arial" panose="020B0604020202020204" pitchFamily="34" charset="0"/>
                </a:rPr>
                <a:t>9 % </a:t>
              </a:r>
              <a:r>
                <a:rPr lang="es-ES" dirty="0">
                  <a:solidFill>
                    <a:schemeClr val="bg1"/>
                  </a:solidFill>
                  <a:latin typeface="Arial" panose="020B0604020202020204" pitchFamily="34" charset="0"/>
                  <a:cs typeface="Arial" panose="020B0604020202020204" pitchFamily="34" charset="0"/>
                </a:rPr>
                <a:t>capacitó específicamente a sus líderes.</a:t>
              </a:r>
              <a:endParaRPr lang="es-AR" dirty="0">
                <a:solidFill>
                  <a:schemeClr val="bg1"/>
                </a:solidFill>
                <a:latin typeface="Arial" panose="020B0604020202020204" pitchFamily="34" charset="0"/>
                <a:cs typeface="Arial" panose="020B0604020202020204" pitchFamily="34" charset="0"/>
              </a:endParaRPr>
            </a:p>
            <a:p>
              <a:pPr>
                <a:buSzPct val="106000"/>
              </a:pPr>
              <a:endParaRPr b="1" i="0" u="none" strike="noStrike" cap="none" dirty="0">
                <a:solidFill>
                  <a:schemeClr val="bg1"/>
                </a:solidFill>
                <a:latin typeface="Arial"/>
                <a:ea typeface="Arial"/>
                <a:cs typeface="Arial"/>
                <a:sym typeface="Arial"/>
              </a:endParaRPr>
            </a:p>
          </p:txBody>
        </p:sp>
      </p:grpSp>
      <p:grpSp>
        <p:nvGrpSpPr>
          <p:cNvPr id="23" name="Grupo 22">
            <a:extLst>
              <a:ext uri="{FF2B5EF4-FFF2-40B4-BE49-F238E27FC236}">
                <a16:creationId xmlns:a16="http://schemas.microsoft.com/office/drawing/2014/main" id="{273F2E2A-CF1F-D8B3-B9C0-6F437483CEC5}"/>
              </a:ext>
            </a:extLst>
          </p:cNvPr>
          <p:cNvGrpSpPr/>
          <p:nvPr/>
        </p:nvGrpSpPr>
        <p:grpSpPr>
          <a:xfrm>
            <a:off x="3452565" y="1484709"/>
            <a:ext cx="7077831" cy="800189"/>
            <a:chOff x="3226489" y="943279"/>
            <a:chExt cx="7077831" cy="800189"/>
          </a:xfrm>
          <a:solidFill>
            <a:schemeClr val="bg1"/>
          </a:solidFill>
        </p:grpSpPr>
        <p:sp>
          <p:nvSpPr>
            <p:cNvPr id="24" name="Rectángulo: esquinas redondeadas 23">
              <a:extLst>
                <a:ext uri="{FF2B5EF4-FFF2-40B4-BE49-F238E27FC236}">
                  <a16:creationId xmlns:a16="http://schemas.microsoft.com/office/drawing/2014/main" id="{2758320D-9853-F60D-0158-309F5D0AD58C}"/>
                </a:ext>
              </a:extLst>
            </p:cNvPr>
            <p:cNvSpPr/>
            <p:nvPr/>
          </p:nvSpPr>
          <p:spPr>
            <a:xfrm>
              <a:off x="3628623" y="943279"/>
              <a:ext cx="6675697" cy="800189"/>
            </a:xfrm>
            <a:prstGeom prst="roundRect">
              <a:avLst/>
            </a:prstGeom>
            <a:grp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25" name="Google Shape;64;p2">
              <a:extLst>
                <a:ext uri="{FF2B5EF4-FFF2-40B4-BE49-F238E27FC236}">
                  <a16:creationId xmlns:a16="http://schemas.microsoft.com/office/drawing/2014/main" id="{E1F7E3AB-1F60-DF2C-5C6F-DEE629BAD574}"/>
                </a:ext>
              </a:extLst>
            </p:cNvPr>
            <p:cNvSpPr txBox="1"/>
            <p:nvPr/>
          </p:nvSpPr>
          <p:spPr>
            <a:xfrm>
              <a:off x="3226489" y="1113276"/>
              <a:ext cx="5486400" cy="615523"/>
            </a:xfrm>
            <a:prstGeom prst="rect">
              <a:avLst/>
            </a:prstGeom>
            <a:noFill/>
            <a:ln>
              <a:noFill/>
            </a:ln>
          </p:spPr>
          <p:txBody>
            <a:bodyPr spcFirstLastPara="1" wrap="square" lIns="91425" tIns="91425" rIns="91425" bIns="91425" anchor="t" anchorCtr="0">
              <a:spAutoFit/>
            </a:bodyPr>
            <a:lstStyle/>
            <a:p>
              <a:pPr algn="ctr"/>
              <a:r>
                <a:rPr lang="es-ES" b="1" i="0" u="none" strike="noStrike" baseline="0" dirty="0">
                  <a:solidFill>
                    <a:schemeClr val="tx1"/>
                  </a:solidFill>
                  <a:latin typeface="Arial" panose="020B0604020202020204" pitchFamily="34" charset="0"/>
                  <a:cs typeface="Arial" panose="020B0604020202020204" pitchFamily="34" charset="0"/>
                </a:rPr>
                <a:t>60% </a:t>
              </a:r>
              <a:r>
                <a:rPr lang="es-ES" i="0" u="none" strike="noStrike" baseline="0" dirty="0">
                  <a:solidFill>
                    <a:schemeClr val="tx1"/>
                  </a:solidFill>
                  <a:latin typeface="Arial" panose="020B0604020202020204" pitchFamily="34" charset="0"/>
                  <a:cs typeface="Arial" panose="020B0604020202020204" pitchFamily="34" charset="0"/>
                </a:rPr>
                <a:t>brindó capacitaciones en temas de género.</a:t>
              </a:r>
            </a:p>
            <a:p>
              <a:pPr marL="0" marR="0" lvl="0" indent="0" algn="l" rtl="0">
                <a:lnSpc>
                  <a:spcPct val="100000"/>
                </a:lnSpc>
                <a:spcBef>
                  <a:spcPts val="0"/>
                </a:spcBef>
                <a:spcAft>
                  <a:spcPts val="0"/>
                </a:spcAft>
                <a:buClr>
                  <a:srgbClr val="000000"/>
                </a:buClr>
                <a:buSzPts val="8000"/>
                <a:buFont typeface="Arial"/>
                <a:buNone/>
              </a:pPr>
              <a:endParaRPr i="0" u="none" strike="noStrike" cap="none" dirty="0">
                <a:solidFill>
                  <a:schemeClr val="tx1"/>
                </a:solidFill>
                <a:latin typeface="Arial"/>
                <a:ea typeface="Arial"/>
                <a:cs typeface="Arial"/>
                <a:sym typeface="Arial"/>
              </a:endParaRPr>
            </a:p>
          </p:txBody>
        </p:sp>
      </p:grpSp>
      <p:pic>
        <p:nvPicPr>
          <p:cNvPr id="10254" name="Picture 14" descr="Capacitaciones – Codac">
            <a:extLst>
              <a:ext uri="{FF2B5EF4-FFF2-40B4-BE49-F238E27FC236}">
                <a16:creationId xmlns:a16="http://schemas.microsoft.com/office/drawing/2014/main" id="{DF43A4F3-39C9-E36A-6F94-F1940EBE955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518"/>
          <a:stretch/>
        </p:blipFill>
        <p:spPr bwMode="auto">
          <a:xfrm>
            <a:off x="1346567" y="2440226"/>
            <a:ext cx="3225433" cy="2196352"/>
          </a:xfrm>
          <a:prstGeom prst="rect">
            <a:avLst/>
          </a:prstGeom>
          <a:noFill/>
          <a:extLst>
            <a:ext uri="{909E8E84-426E-40DD-AFC4-6F175D3DCCD1}">
              <a14:hiddenFill xmlns:a14="http://schemas.microsoft.com/office/drawing/2010/main">
                <a:solidFill>
                  <a:srgbClr val="FFFFFF"/>
                </a:solidFill>
              </a14:hiddenFill>
            </a:ext>
          </a:extLst>
        </p:spPr>
      </p:pic>
      <p:pic>
        <p:nvPicPr>
          <p:cNvPr id="10252" name="Picture 12" descr="Fondo Transparente De Diseño De Plantilla De Marco Polaroid PNG ,dibujos  Tarjeta, Vacío, Blanco PNG y Vector para Descargar Gratis | Pngtree">
            <a:extLst>
              <a:ext uri="{FF2B5EF4-FFF2-40B4-BE49-F238E27FC236}">
                <a16:creationId xmlns:a16="http://schemas.microsoft.com/office/drawing/2014/main" id="{2504B48C-3032-3ECC-85E1-BE63A789F001}"/>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32250" y1="16250" x2="32250" y2="13917"/>
                        <a14:foregroundMark x1="68333" y1="15333" x2="67750" y2="11833"/>
                      </a14:backgroundRemoval>
                    </a14:imgEffect>
                  </a14:imgLayer>
                </a14:imgProps>
              </a:ext>
              <a:ext uri="{28A0092B-C50C-407E-A947-70E740481C1C}">
                <a14:useLocalDpi xmlns:a14="http://schemas.microsoft.com/office/drawing/2010/main" val="0"/>
              </a:ext>
            </a:extLst>
          </a:blip>
          <a:srcRect/>
          <a:stretch>
            <a:fillRect/>
          </a:stretch>
        </p:blipFill>
        <p:spPr bwMode="auto">
          <a:xfrm>
            <a:off x="-69046" y="1560153"/>
            <a:ext cx="6146157" cy="4402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3039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pic>
        <p:nvPicPr>
          <p:cNvPr id="11" name="Imagen 10">
            <a:extLst>
              <a:ext uri="{FF2B5EF4-FFF2-40B4-BE49-F238E27FC236}">
                <a16:creationId xmlns:a16="http://schemas.microsoft.com/office/drawing/2014/main" id="{70A7BA5C-2FA6-D187-2C42-5EB292001108}"/>
              </a:ext>
            </a:extLst>
          </p:cNvPr>
          <p:cNvPicPr>
            <a:picLocks noChangeAspect="1"/>
          </p:cNvPicPr>
          <p:nvPr/>
        </p:nvPicPr>
        <p:blipFill>
          <a:blip r:embed="rId4"/>
          <a:stretch>
            <a:fillRect/>
          </a:stretch>
        </p:blipFill>
        <p:spPr>
          <a:xfrm>
            <a:off x="425010" y="2524243"/>
            <a:ext cx="7071130" cy="2619257"/>
          </a:xfrm>
          <a:prstGeom prst="rect">
            <a:avLst/>
          </a:prstGeom>
        </p:spPr>
      </p:pic>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sp>
        <p:nvSpPr>
          <p:cNvPr id="4" name="TextBox 23">
            <a:extLst>
              <a:ext uri="{FF2B5EF4-FFF2-40B4-BE49-F238E27FC236}">
                <a16:creationId xmlns:a16="http://schemas.microsoft.com/office/drawing/2014/main" id="{E8F6EB93-EF1D-B558-8DA3-252182CBADA3}"/>
              </a:ext>
            </a:extLst>
          </p:cNvPr>
          <p:cNvSpPr txBox="1"/>
          <p:nvPr/>
        </p:nvSpPr>
        <p:spPr>
          <a:xfrm>
            <a:off x="6975476" y="2756664"/>
            <a:ext cx="1743514" cy="1015663"/>
          </a:xfrm>
          <a:prstGeom prst="rect">
            <a:avLst/>
          </a:prstGeom>
          <a:solidFill>
            <a:schemeClr val="bg1"/>
          </a:solidFill>
        </p:spPr>
        <p:txBody>
          <a:bodyPr wrap="square" rtlCol="0">
            <a:spAutoFit/>
          </a:bodyPr>
          <a:lstStyle>
            <a:defPPr>
              <a:defRPr lang="es-AR"/>
            </a:defPPr>
            <a:lvl1pPr>
              <a:defRPr sz="1400">
                <a:solidFill>
                  <a:schemeClr val="bg2">
                    <a:lumMod val="50000"/>
                  </a:schemeClr>
                </a:solidFill>
                <a:latin typeface="Arial" panose="020B0604020202020204" pitchFamily="34" charset="0"/>
                <a:cs typeface="Arial" panose="020B0604020202020204" pitchFamily="34" charset="0"/>
              </a:defRPr>
            </a:lvl1pPr>
          </a:lstStyle>
          <a:p>
            <a:pPr marL="0" marR="0" lvl="0" indent="0" algn="l" rtl="0">
              <a:lnSpc>
                <a:spcPct val="100000"/>
              </a:lnSpc>
              <a:spcBef>
                <a:spcPts val="0"/>
              </a:spcBef>
              <a:spcAft>
                <a:spcPts val="0"/>
              </a:spcAft>
              <a:buNone/>
            </a:pPr>
            <a:r>
              <a:rPr lang="es-AR" sz="1200" b="1" dirty="0">
                <a:solidFill>
                  <a:schemeClr val="dk1"/>
                </a:solidFill>
                <a:ea typeface="Calibri"/>
                <a:sym typeface="Calibri"/>
              </a:rPr>
              <a:t>13,6%</a:t>
            </a:r>
            <a:r>
              <a:rPr lang="es-AR" sz="1200" dirty="0">
                <a:solidFill>
                  <a:schemeClr val="dk1"/>
                </a:solidFill>
                <a:ea typeface="Calibri"/>
                <a:sym typeface="Calibri"/>
              </a:rPr>
              <a:t> de estos protocolos está </a:t>
            </a:r>
            <a:r>
              <a:rPr lang="es-AR" sz="1200" b="1" dirty="0">
                <a:solidFill>
                  <a:schemeClr val="dk1"/>
                </a:solidFill>
                <a:ea typeface="Calibri"/>
                <a:sym typeface="Calibri"/>
              </a:rPr>
              <a:t>adaptado </a:t>
            </a:r>
            <a:r>
              <a:rPr lang="es-AR" sz="1200" dirty="0">
                <a:solidFill>
                  <a:schemeClr val="dk1"/>
                </a:solidFill>
                <a:ea typeface="Calibri"/>
                <a:sym typeface="Calibri"/>
              </a:rPr>
              <a:t>al </a:t>
            </a:r>
            <a:r>
              <a:rPr lang="es-AR" sz="1200" b="1" dirty="0">
                <a:solidFill>
                  <a:schemeClr val="dk1"/>
                </a:solidFill>
                <a:ea typeface="Calibri"/>
                <a:sym typeface="Calibri"/>
              </a:rPr>
              <a:t>Convenio 190 de la OIT</a:t>
            </a:r>
            <a:endParaRPr lang="es-AR" sz="1200" b="1" dirty="0">
              <a:ea typeface="Calibri"/>
              <a:sym typeface="Calibri"/>
            </a:endParaRPr>
          </a:p>
        </p:txBody>
      </p:sp>
      <p:sp>
        <p:nvSpPr>
          <p:cNvPr id="5" name="Google Shape;247;g1192dcb4102_0_34">
            <a:extLst>
              <a:ext uri="{FF2B5EF4-FFF2-40B4-BE49-F238E27FC236}">
                <a16:creationId xmlns:a16="http://schemas.microsoft.com/office/drawing/2014/main" id="{07BE4CB1-B6C1-67D4-FD02-26FA9A4C3D4C}"/>
              </a:ext>
            </a:extLst>
          </p:cNvPr>
          <p:cNvSpPr/>
          <p:nvPr/>
        </p:nvSpPr>
        <p:spPr>
          <a:xfrm>
            <a:off x="5867525" y="2883518"/>
            <a:ext cx="753300" cy="207900"/>
          </a:xfrm>
          <a:prstGeom prst="rightArrow">
            <a:avLst>
              <a:gd name="adj1" fmla="val 50000"/>
              <a:gd name="adj2"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FFFF00"/>
              </a:highlight>
            </a:endParaRPr>
          </a:p>
        </p:txBody>
      </p:sp>
      <p:grpSp>
        <p:nvGrpSpPr>
          <p:cNvPr id="7" name="Grupo 6">
            <a:extLst>
              <a:ext uri="{FF2B5EF4-FFF2-40B4-BE49-F238E27FC236}">
                <a16:creationId xmlns:a16="http://schemas.microsoft.com/office/drawing/2014/main" id="{8D6B77F0-9753-CEE9-0C6D-B422BAE8FDDE}"/>
              </a:ext>
            </a:extLst>
          </p:cNvPr>
          <p:cNvGrpSpPr/>
          <p:nvPr/>
        </p:nvGrpSpPr>
        <p:grpSpPr>
          <a:xfrm>
            <a:off x="-1433810" y="999706"/>
            <a:ext cx="18023537" cy="1125194"/>
            <a:chOff x="3628623" y="943279"/>
            <a:chExt cx="9334249" cy="961892"/>
          </a:xfrm>
        </p:grpSpPr>
        <p:sp>
          <p:nvSpPr>
            <p:cNvPr id="8" name="Rectángulo: esquinas redondeadas 7">
              <a:extLst>
                <a:ext uri="{FF2B5EF4-FFF2-40B4-BE49-F238E27FC236}">
                  <a16:creationId xmlns:a16="http://schemas.microsoft.com/office/drawing/2014/main" id="{BAD4E01A-F9E9-1658-7E55-53B4B19551FB}"/>
                </a:ext>
              </a:extLst>
            </p:cNvPr>
            <p:cNvSpPr/>
            <p:nvPr/>
          </p:nvSpPr>
          <p:spPr>
            <a:xfrm>
              <a:off x="3628623" y="943279"/>
              <a:ext cx="6675697" cy="800189"/>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9" name="Google Shape;64;p2">
              <a:extLst>
                <a:ext uri="{FF2B5EF4-FFF2-40B4-BE49-F238E27FC236}">
                  <a16:creationId xmlns:a16="http://schemas.microsoft.com/office/drawing/2014/main" id="{A93CE531-D8B7-A019-C345-FA6715035303}"/>
                </a:ext>
              </a:extLst>
            </p:cNvPr>
            <p:cNvSpPr txBox="1"/>
            <p:nvPr/>
          </p:nvSpPr>
          <p:spPr>
            <a:xfrm>
              <a:off x="7476472" y="1104982"/>
              <a:ext cx="5486400" cy="800189"/>
            </a:xfrm>
            <a:prstGeom prst="rect">
              <a:avLst/>
            </a:prstGeom>
            <a:noFill/>
            <a:ln>
              <a:noFill/>
            </a:ln>
          </p:spPr>
          <p:txBody>
            <a:bodyPr spcFirstLastPara="1" wrap="square" lIns="91425" tIns="91425" rIns="91425" bIns="91425" anchor="t" anchorCtr="0">
              <a:spAutoFit/>
            </a:bodyPr>
            <a:lstStyle/>
            <a:p>
              <a:pPr>
                <a:buSzPts val="8000"/>
              </a:pPr>
              <a:r>
                <a:rPr lang="es-ES" sz="2000" i="0" u="none" strike="noStrike" cap="none" dirty="0">
                  <a:solidFill>
                    <a:schemeClr val="tx1"/>
                  </a:solidFill>
                  <a:latin typeface="Arial"/>
                  <a:ea typeface="Arial"/>
                  <a:cs typeface="Arial"/>
                  <a:sym typeface="Arial"/>
                </a:rPr>
                <a:t>Violencia y Acoso laboral</a:t>
              </a:r>
              <a:endParaRPr lang="es-ES" sz="2000" dirty="0">
                <a:solidFill>
                  <a:schemeClr val="tx1"/>
                </a:solidFill>
                <a:latin typeface="Arial" panose="020B0604020202020204" pitchFamily="34" charset="0"/>
                <a:cs typeface="Arial" panose="020B0604020202020204" pitchFamily="34" charset="0"/>
              </a:endParaRPr>
            </a:p>
            <a:p>
              <a:pPr marL="0" marR="0" lvl="0" indent="0" algn="l" rtl="0">
                <a:lnSpc>
                  <a:spcPct val="100000"/>
                </a:lnSpc>
                <a:spcBef>
                  <a:spcPts val="0"/>
                </a:spcBef>
                <a:spcAft>
                  <a:spcPts val="0"/>
                </a:spcAft>
                <a:buClr>
                  <a:srgbClr val="000000"/>
                </a:buClr>
                <a:buSzPts val="8000"/>
                <a:buFont typeface="Arial"/>
                <a:buNone/>
              </a:pPr>
              <a:endParaRPr sz="2000" i="0" u="none" strike="noStrike" cap="none" dirty="0">
                <a:solidFill>
                  <a:schemeClr val="tx1"/>
                </a:solidFill>
                <a:latin typeface="Arial"/>
                <a:ea typeface="Arial"/>
                <a:cs typeface="Arial"/>
                <a:sym typeface="Arial"/>
              </a:endParaRPr>
            </a:p>
          </p:txBody>
        </p:sp>
      </p:grpSp>
      <p:pic>
        <p:nvPicPr>
          <p:cNvPr id="9220" name="Picture 4">
            <a:extLst>
              <a:ext uri="{FF2B5EF4-FFF2-40B4-BE49-F238E27FC236}">
                <a16:creationId xmlns:a16="http://schemas.microsoft.com/office/drawing/2014/main" id="{53C3FAE3-F323-B867-D120-1056B6CF330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6725" r="4991"/>
          <a:stretch/>
        </p:blipFill>
        <p:spPr bwMode="auto">
          <a:xfrm>
            <a:off x="862608" y="1046844"/>
            <a:ext cx="2202705" cy="118315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1364573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21" name="Rectángulo: esquinas redondeadas 20">
            <a:extLst>
              <a:ext uri="{FF2B5EF4-FFF2-40B4-BE49-F238E27FC236}">
                <a16:creationId xmlns:a16="http://schemas.microsoft.com/office/drawing/2014/main" id="{85CB2215-6399-4968-5FA6-D5A72DD24E74}"/>
              </a:ext>
            </a:extLst>
          </p:cNvPr>
          <p:cNvSpPr/>
          <p:nvPr/>
        </p:nvSpPr>
        <p:spPr>
          <a:xfrm>
            <a:off x="5711541" y="2099918"/>
            <a:ext cx="6675697" cy="1877090"/>
          </a:xfrm>
          <a:prstGeom prst="round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grpSp>
        <p:nvGrpSpPr>
          <p:cNvPr id="13" name="Grupo 12">
            <a:extLst>
              <a:ext uri="{FF2B5EF4-FFF2-40B4-BE49-F238E27FC236}">
                <a16:creationId xmlns:a16="http://schemas.microsoft.com/office/drawing/2014/main" id="{3E7F4FE1-7876-5337-CA3D-F6182287C9CA}"/>
              </a:ext>
            </a:extLst>
          </p:cNvPr>
          <p:cNvGrpSpPr/>
          <p:nvPr/>
        </p:nvGrpSpPr>
        <p:grpSpPr>
          <a:xfrm>
            <a:off x="-2173606" y="970111"/>
            <a:ext cx="13261914" cy="800189"/>
            <a:chOff x="4762150" y="917555"/>
            <a:chExt cx="6675697" cy="800189"/>
          </a:xfrm>
        </p:grpSpPr>
        <p:sp>
          <p:nvSpPr>
            <p:cNvPr id="14" name="Rectángulo: esquinas redondeadas 13">
              <a:extLst>
                <a:ext uri="{FF2B5EF4-FFF2-40B4-BE49-F238E27FC236}">
                  <a16:creationId xmlns:a16="http://schemas.microsoft.com/office/drawing/2014/main" id="{2882CF6B-E703-DA1A-2CE5-4F1F05762C40}"/>
                </a:ext>
              </a:extLst>
            </p:cNvPr>
            <p:cNvSpPr/>
            <p:nvPr/>
          </p:nvSpPr>
          <p:spPr>
            <a:xfrm>
              <a:off x="4762150" y="917555"/>
              <a:ext cx="6675697" cy="800189"/>
            </a:xfrm>
            <a:prstGeom prst="round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15" name="Google Shape;64;p2">
              <a:extLst>
                <a:ext uri="{FF2B5EF4-FFF2-40B4-BE49-F238E27FC236}">
                  <a16:creationId xmlns:a16="http://schemas.microsoft.com/office/drawing/2014/main" id="{6D967AA4-CE13-6116-722D-202A44664A40}"/>
                </a:ext>
              </a:extLst>
            </p:cNvPr>
            <p:cNvSpPr txBox="1"/>
            <p:nvPr/>
          </p:nvSpPr>
          <p:spPr>
            <a:xfrm>
              <a:off x="6030232" y="1015185"/>
              <a:ext cx="1652822" cy="492412"/>
            </a:xfrm>
            <a:prstGeom prst="rect">
              <a:avLst/>
            </a:prstGeom>
            <a:noFill/>
            <a:ln>
              <a:noFill/>
            </a:ln>
          </p:spPr>
          <p:txBody>
            <a:bodyPr spcFirstLastPara="1" wrap="square" lIns="91425" tIns="91425" rIns="91425" bIns="91425" anchor="t" anchorCtr="0">
              <a:spAutoFit/>
            </a:bodyPr>
            <a:lstStyle/>
            <a:p>
              <a:pPr>
                <a:buSzPts val="8000"/>
              </a:pPr>
              <a:r>
                <a:rPr lang="es" sz="2000" i="0" u="none" strike="noStrike" cap="none" dirty="0">
                  <a:solidFill>
                    <a:schemeClr val="accent1">
                      <a:lumMod val="50000"/>
                    </a:schemeClr>
                  </a:solidFill>
                  <a:latin typeface="Arial"/>
                  <a:ea typeface="Arial"/>
                  <a:cs typeface="Arial"/>
                  <a:sym typeface="Arial"/>
                </a:rPr>
                <a:t>Infraestructura</a:t>
              </a:r>
              <a:endParaRPr sz="2000" i="0" u="none" strike="noStrike" cap="none" dirty="0">
                <a:solidFill>
                  <a:schemeClr val="accent1">
                    <a:lumMod val="50000"/>
                  </a:schemeClr>
                </a:solidFill>
                <a:latin typeface="Arial"/>
                <a:ea typeface="Arial"/>
                <a:cs typeface="Arial"/>
                <a:sym typeface="Arial"/>
              </a:endParaRPr>
            </a:p>
          </p:txBody>
        </p:sp>
      </p:grpSp>
      <p:pic>
        <p:nvPicPr>
          <p:cNvPr id="11266" name="Picture 2" descr="Señales de baños para hombres y mujeres Señal de baño de - Etsy España">
            <a:extLst>
              <a:ext uri="{FF2B5EF4-FFF2-40B4-BE49-F238E27FC236}">
                <a16:creationId xmlns:a16="http://schemas.microsoft.com/office/drawing/2014/main" id="{E1038941-2E6A-1FC9-E7FA-6CA4E7DA89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8204" y="3373201"/>
            <a:ext cx="1373493" cy="1373493"/>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upo 16">
            <a:extLst>
              <a:ext uri="{FF2B5EF4-FFF2-40B4-BE49-F238E27FC236}">
                <a16:creationId xmlns:a16="http://schemas.microsoft.com/office/drawing/2014/main" id="{C8573CC0-B380-7EBF-61E6-B0B56B601E4F}"/>
              </a:ext>
            </a:extLst>
          </p:cNvPr>
          <p:cNvGrpSpPr/>
          <p:nvPr/>
        </p:nvGrpSpPr>
        <p:grpSpPr>
          <a:xfrm>
            <a:off x="-3046646" y="2761832"/>
            <a:ext cx="6675697" cy="2817002"/>
            <a:chOff x="3239114" y="872958"/>
            <a:chExt cx="6675697" cy="800189"/>
          </a:xfrm>
          <a:solidFill>
            <a:schemeClr val="bg1"/>
          </a:solidFill>
        </p:grpSpPr>
        <p:sp>
          <p:nvSpPr>
            <p:cNvPr id="18" name="Rectángulo: esquinas redondeadas 17">
              <a:extLst>
                <a:ext uri="{FF2B5EF4-FFF2-40B4-BE49-F238E27FC236}">
                  <a16:creationId xmlns:a16="http://schemas.microsoft.com/office/drawing/2014/main" id="{695ED7A7-FA92-0EE2-1009-858ADBB5B60A}"/>
                </a:ext>
              </a:extLst>
            </p:cNvPr>
            <p:cNvSpPr/>
            <p:nvPr/>
          </p:nvSpPr>
          <p:spPr>
            <a:xfrm>
              <a:off x="3239114" y="872958"/>
              <a:ext cx="6675697" cy="800189"/>
            </a:xfrm>
            <a:prstGeom prst="roundRect">
              <a:avLst/>
            </a:prstGeom>
            <a:grp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19" name="Google Shape;64;p2">
              <a:extLst>
                <a:ext uri="{FF2B5EF4-FFF2-40B4-BE49-F238E27FC236}">
                  <a16:creationId xmlns:a16="http://schemas.microsoft.com/office/drawing/2014/main" id="{095573C3-4210-50D4-0B18-D9748108D918}"/>
                </a:ext>
              </a:extLst>
            </p:cNvPr>
            <p:cNvSpPr txBox="1"/>
            <p:nvPr/>
          </p:nvSpPr>
          <p:spPr>
            <a:xfrm>
              <a:off x="6583569" y="909074"/>
              <a:ext cx="3036351" cy="664430"/>
            </a:xfrm>
            <a:prstGeom prst="rect">
              <a:avLst/>
            </a:prstGeom>
            <a:noFill/>
            <a:ln>
              <a:noFill/>
            </a:ln>
          </p:spPr>
          <p:txBody>
            <a:bodyPr spcFirstLastPara="1" wrap="square" lIns="91425" tIns="91425" rIns="91425" bIns="91425" anchor="t" anchorCtr="0">
              <a:spAutoFit/>
            </a:bodyPr>
            <a:lstStyle/>
            <a:p>
              <a:pPr algn="ctr"/>
              <a:r>
                <a:rPr lang="es-ES" b="1" i="1" u="none" strike="noStrike" baseline="0" dirty="0">
                  <a:solidFill>
                    <a:schemeClr val="tx1"/>
                  </a:solidFill>
                  <a:latin typeface="Arial" panose="020B0604020202020204" pitchFamily="34" charset="0"/>
                  <a:cs typeface="Arial" panose="020B0604020202020204" pitchFamily="34" charset="0"/>
                </a:rPr>
                <a:t>En Oficinas</a:t>
              </a:r>
            </a:p>
            <a:p>
              <a:pPr algn="ctr"/>
              <a:r>
                <a:rPr lang="es-ES" b="1" dirty="0">
                  <a:solidFill>
                    <a:schemeClr val="tx1"/>
                  </a:solidFill>
                  <a:latin typeface="Arial" panose="020B0604020202020204" pitchFamily="34" charset="0"/>
                  <a:cs typeface="Arial" panose="020B0604020202020204" pitchFamily="34" charset="0"/>
                </a:rPr>
                <a:t>96% </a:t>
              </a:r>
              <a:r>
                <a:rPr lang="es-ES" dirty="0"/>
                <a:t>de las empresas relevadas tiene baños diferenciados por género.</a:t>
              </a:r>
            </a:p>
            <a:p>
              <a:pPr algn="ctr"/>
              <a:r>
                <a:rPr lang="es-ES" b="1" dirty="0"/>
                <a:t>47% </a:t>
              </a:r>
              <a:r>
                <a:rPr lang="es-ES" dirty="0"/>
                <a:t>cuenta con salas de lactancia </a:t>
              </a:r>
            </a:p>
            <a:p>
              <a:pPr algn="ctr"/>
              <a:r>
                <a:rPr lang="es-ES" b="1" dirty="0"/>
                <a:t>38% </a:t>
              </a:r>
              <a:r>
                <a:rPr lang="es-ES" dirty="0"/>
                <a:t>tiene heladeras de uso exclusivo para la conservación de la leche materna</a:t>
              </a:r>
            </a:p>
            <a:p>
              <a:pPr algn="ctr"/>
              <a:endParaRPr lang="es-ES" i="0" u="none" strike="noStrike" baseline="0" dirty="0">
                <a:solidFill>
                  <a:schemeClr val="tx1"/>
                </a:solidFill>
                <a:latin typeface="Arial" panose="020B0604020202020204" pitchFamily="34" charset="0"/>
                <a:cs typeface="Arial" panose="020B0604020202020204" pitchFamily="34" charset="0"/>
              </a:endParaRPr>
            </a:p>
            <a:p>
              <a:pPr marL="0" marR="0" lvl="0" indent="0" algn="l" rtl="0">
                <a:lnSpc>
                  <a:spcPct val="100000"/>
                </a:lnSpc>
                <a:spcBef>
                  <a:spcPts val="0"/>
                </a:spcBef>
                <a:spcAft>
                  <a:spcPts val="0"/>
                </a:spcAft>
                <a:buClr>
                  <a:srgbClr val="000000"/>
                </a:buClr>
                <a:buSzPts val="8000"/>
                <a:buFont typeface="Arial"/>
                <a:buNone/>
              </a:pPr>
              <a:endParaRPr i="0" u="none" strike="noStrike" cap="none" dirty="0">
                <a:solidFill>
                  <a:schemeClr val="tx1"/>
                </a:solidFill>
                <a:latin typeface="Arial"/>
                <a:ea typeface="Arial"/>
                <a:cs typeface="Arial"/>
                <a:sym typeface="Arial"/>
              </a:endParaRPr>
            </a:p>
          </p:txBody>
        </p:sp>
      </p:grpSp>
      <p:pic>
        <p:nvPicPr>
          <p:cNvPr id="11268" name="Picture 4" descr="Unicef: dos de cada 10 empresas comprometidas con la niñez - Diario Digital  Femenino">
            <a:extLst>
              <a:ext uri="{FF2B5EF4-FFF2-40B4-BE49-F238E27FC236}">
                <a16:creationId xmlns:a16="http://schemas.microsoft.com/office/drawing/2014/main" id="{E4A69684-DC1D-956E-ED4C-E55B5885F11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6186" y="1878197"/>
            <a:ext cx="1869180" cy="126779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4" descr="imagenes png tumblr - Buscar con Google | Polaroid frame, Polaroid picture  frame, Polaroid frame png">
            <a:extLst>
              <a:ext uri="{FF2B5EF4-FFF2-40B4-BE49-F238E27FC236}">
                <a16:creationId xmlns:a16="http://schemas.microsoft.com/office/drawing/2014/main" id="{FCAC98E5-4A9F-4DC2-B851-7387B31A545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83859" y="1599646"/>
            <a:ext cx="2625476" cy="1877090"/>
          </a:xfrm>
          <a:prstGeom prst="rect">
            <a:avLst/>
          </a:prstGeom>
          <a:noFill/>
          <a:extLst>
            <a:ext uri="{909E8E84-426E-40DD-AFC4-6F175D3DCCD1}">
              <a14:hiddenFill xmlns:a14="http://schemas.microsoft.com/office/drawing/2010/main">
                <a:solidFill>
                  <a:srgbClr val="FFFFFF"/>
                </a:solidFill>
              </a14:hiddenFill>
            </a:ext>
          </a:extLst>
        </p:spPr>
      </p:pic>
      <p:sp>
        <p:nvSpPr>
          <p:cNvPr id="20" name="Google Shape;64;p2">
            <a:extLst>
              <a:ext uri="{FF2B5EF4-FFF2-40B4-BE49-F238E27FC236}">
                <a16:creationId xmlns:a16="http://schemas.microsoft.com/office/drawing/2014/main" id="{738F1245-6E31-A5BB-7A50-7E0C02ED39E5}"/>
              </a:ext>
            </a:extLst>
          </p:cNvPr>
          <p:cNvSpPr txBox="1"/>
          <p:nvPr/>
        </p:nvSpPr>
        <p:spPr>
          <a:xfrm>
            <a:off x="6222236" y="2178339"/>
            <a:ext cx="2678545" cy="1692741"/>
          </a:xfrm>
          <a:prstGeom prst="rect">
            <a:avLst/>
          </a:prstGeom>
          <a:noFill/>
          <a:ln>
            <a:noFill/>
          </a:ln>
        </p:spPr>
        <p:txBody>
          <a:bodyPr spcFirstLastPara="1" wrap="square" lIns="91425" tIns="91425" rIns="91425" bIns="91425" anchor="t" anchorCtr="0">
            <a:spAutoFit/>
          </a:bodyPr>
          <a:lstStyle/>
          <a:p>
            <a:pPr algn="ctr"/>
            <a:r>
              <a:rPr lang="es-ES" b="1" i="1" u="none" strike="noStrike" baseline="0" dirty="0">
                <a:solidFill>
                  <a:schemeClr val="bg1"/>
                </a:solidFill>
                <a:latin typeface="Arial" panose="020B0604020202020204" pitchFamily="34" charset="0"/>
                <a:cs typeface="Arial" panose="020B0604020202020204" pitchFamily="34" charset="0"/>
              </a:rPr>
              <a:t>En Bases y Locaciones</a:t>
            </a:r>
          </a:p>
          <a:p>
            <a:pPr algn="ctr"/>
            <a:r>
              <a:rPr lang="es-ES" b="1" dirty="0">
                <a:solidFill>
                  <a:schemeClr val="bg1"/>
                </a:solidFill>
                <a:latin typeface="Arial" panose="020B0604020202020204" pitchFamily="34" charset="0"/>
                <a:cs typeface="Arial" panose="020B0604020202020204" pitchFamily="34" charset="0"/>
              </a:rPr>
              <a:t>84% </a:t>
            </a:r>
            <a:r>
              <a:rPr lang="es-ES" dirty="0">
                <a:solidFill>
                  <a:schemeClr val="bg1"/>
                </a:solidFill>
              </a:rPr>
              <a:t>tiene baños diferenciados por género.</a:t>
            </a:r>
          </a:p>
          <a:p>
            <a:pPr algn="ctr"/>
            <a:r>
              <a:rPr lang="es-ES" b="1" dirty="0">
                <a:solidFill>
                  <a:schemeClr val="bg1"/>
                </a:solidFill>
              </a:rPr>
              <a:t>76 % </a:t>
            </a:r>
            <a:r>
              <a:rPr lang="es-ES" dirty="0">
                <a:solidFill>
                  <a:schemeClr val="bg1"/>
                </a:solidFill>
              </a:rPr>
              <a:t>cuenta con uniformes adaptados por género</a:t>
            </a:r>
          </a:p>
          <a:p>
            <a:pPr algn="ctr"/>
            <a:r>
              <a:rPr lang="es-ES" b="1" dirty="0">
                <a:solidFill>
                  <a:schemeClr val="bg1"/>
                </a:solidFill>
              </a:rPr>
              <a:t>60% </a:t>
            </a:r>
            <a:r>
              <a:rPr lang="es-ES" dirty="0">
                <a:solidFill>
                  <a:schemeClr val="bg1"/>
                </a:solidFill>
              </a:rPr>
              <a:t>posee vestuarios diferenciados por género</a:t>
            </a:r>
          </a:p>
        </p:txBody>
      </p:sp>
      <p:pic>
        <p:nvPicPr>
          <p:cNvPr id="11278" name="Picture 14" descr="imagenes png tumblr - Buscar con Google | Polaroid frame, Polaroid picture  frame, Polaroid frame png">
            <a:extLst>
              <a:ext uri="{FF2B5EF4-FFF2-40B4-BE49-F238E27FC236}">
                <a16:creationId xmlns:a16="http://schemas.microsoft.com/office/drawing/2014/main" id="{C8BD6AA1-7B14-EB7D-CC67-AF75EBC710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45921" y="3095382"/>
            <a:ext cx="1869180" cy="1869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3864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
        <p:cNvGrpSpPr/>
        <p:nvPr/>
      </p:nvGrpSpPr>
      <p:grpSpPr>
        <a:xfrm>
          <a:off x="0" y="0"/>
          <a:ext cx="0" cy="0"/>
          <a:chOff x="0" y="0"/>
          <a:chExt cx="0" cy="0"/>
        </a:xfrm>
      </p:grpSpPr>
      <p:sp>
        <p:nvSpPr>
          <p:cNvPr id="64" name="Google Shape;64;p2"/>
          <p:cNvSpPr txBox="1"/>
          <p:nvPr/>
        </p:nvSpPr>
        <p:spPr>
          <a:xfrm>
            <a:off x="808872" y="1744360"/>
            <a:ext cx="6497363" cy="184662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0"/>
              <a:buFont typeface="Arial"/>
              <a:buNone/>
            </a:pPr>
            <a:r>
              <a:rPr lang="es" sz="5400" b="1" i="0" u="none" strike="noStrike" cap="none" dirty="0">
                <a:solidFill>
                  <a:schemeClr val="lt1"/>
                </a:solidFill>
                <a:latin typeface="Arial"/>
                <a:ea typeface="Arial"/>
                <a:cs typeface="Arial"/>
                <a:sym typeface="Arial"/>
              </a:rPr>
              <a:t> ¿Vaca muerta oportunidad? </a:t>
            </a:r>
            <a:endParaRPr sz="5400" b="1" i="0" u="none" strike="noStrike" cap="none" dirty="0">
              <a:solidFill>
                <a:schemeClr val="lt1"/>
              </a:solidFill>
              <a:latin typeface="Arial"/>
              <a:ea typeface="Arial"/>
              <a:cs typeface="Arial"/>
              <a:sym typeface="Arial"/>
            </a:endParaRPr>
          </a:p>
        </p:txBody>
      </p:sp>
      <p:pic>
        <p:nvPicPr>
          <p:cNvPr id="2" name="Picture 2" descr="Pulgar para abajo al pulgar para arriba - Defiendase">
            <a:extLst>
              <a:ext uri="{FF2B5EF4-FFF2-40B4-BE49-F238E27FC236}">
                <a16:creationId xmlns:a16="http://schemas.microsoft.com/office/drawing/2014/main" id="{890289F2-6932-1AA9-2FA6-3BD49DBF8DCD}"/>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5278" r="95278">
                        <a14:foregroundMark x1="25648" y1="39815" x2="25648" y2="39815"/>
                        <a14:foregroundMark x1="25185" y1="39352" x2="24167" y2="61111"/>
                        <a14:foregroundMark x1="66852" y1="53981" x2="81019" y2="57315"/>
                        <a14:foregroundMark x1="82963" y1="68241" x2="81481" y2="71019"/>
                        <a14:foregroundMark x1="89537" y1="64444" x2="89537" y2="53056"/>
                        <a14:foregroundMark x1="95278" y1="49722" x2="83426" y2="67778"/>
                        <a14:foregroundMark x1="17130" y1="36944" x2="15648" y2="32222"/>
                        <a14:foregroundMark x1="5278" y1="36019" x2="17130" y2="51204"/>
                      </a14:backgroundRemoval>
                    </a14:imgEffect>
                  </a14:imgLayer>
                </a14:imgProps>
              </a:ext>
              <a:ext uri="{28A0092B-C50C-407E-A947-70E740481C1C}">
                <a14:useLocalDpi xmlns:a14="http://schemas.microsoft.com/office/drawing/2010/main" val="0"/>
              </a:ext>
            </a:extLst>
          </a:blip>
          <a:srcRect/>
          <a:stretch>
            <a:fillRect/>
          </a:stretch>
        </p:blipFill>
        <p:spPr bwMode="auto">
          <a:xfrm>
            <a:off x="6359994" y="1744360"/>
            <a:ext cx="1892481" cy="1892481"/>
          </a:xfrm>
          <a:prstGeom prst="rect">
            <a:avLst/>
          </a:prstGeom>
          <a:ln w="88900" cap="sq" cmpd="thickThin">
            <a:noFill/>
            <a:prstDash val="solid"/>
            <a:miter lim="800000"/>
          </a:ln>
          <a:effectLst>
            <a:innerShdw blurRad="76200">
              <a:srgbClr val="000000"/>
            </a:innerShdw>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grpSp>
        <p:nvGrpSpPr>
          <p:cNvPr id="16" name="Grupo 15">
            <a:extLst>
              <a:ext uri="{FF2B5EF4-FFF2-40B4-BE49-F238E27FC236}">
                <a16:creationId xmlns:a16="http://schemas.microsoft.com/office/drawing/2014/main" id="{F96EDFED-3B63-F8B4-E2EB-706E2C30513E}"/>
              </a:ext>
            </a:extLst>
          </p:cNvPr>
          <p:cNvGrpSpPr/>
          <p:nvPr/>
        </p:nvGrpSpPr>
        <p:grpSpPr>
          <a:xfrm>
            <a:off x="4794035" y="908785"/>
            <a:ext cx="6675697" cy="970178"/>
            <a:chOff x="3628623" y="943279"/>
            <a:chExt cx="6675697" cy="970178"/>
          </a:xfrm>
        </p:grpSpPr>
        <p:sp>
          <p:nvSpPr>
            <p:cNvPr id="10" name="Rectángulo: esquinas redondeadas 9">
              <a:extLst>
                <a:ext uri="{FF2B5EF4-FFF2-40B4-BE49-F238E27FC236}">
                  <a16:creationId xmlns:a16="http://schemas.microsoft.com/office/drawing/2014/main" id="{E777306A-AF2C-9DE2-BC2F-A31296D86BD1}"/>
                </a:ext>
              </a:extLst>
            </p:cNvPr>
            <p:cNvSpPr/>
            <p:nvPr/>
          </p:nvSpPr>
          <p:spPr>
            <a:xfrm>
              <a:off x="3628623" y="943279"/>
              <a:ext cx="6675697" cy="800189"/>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9" name="Google Shape;64;p2">
              <a:extLst>
                <a:ext uri="{FF2B5EF4-FFF2-40B4-BE49-F238E27FC236}">
                  <a16:creationId xmlns:a16="http://schemas.microsoft.com/office/drawing/2014/main" id="{C034016B-60E5-8F46-610C-EE48EEF05A5C}"/>
                </a:ext>
              </a:extLst>
            </p:cNvPr>
            <p:cNvSpPr txBox="1"/>
            <p:nvPr/>
          </p:nvSpPr>
          <p:spPr>
            <a:xfrm>
              <a:off x="3628623" y="1113268"/>
              <a:ext cx="5486400" cy="800189"/>
            </a:xfrm>
            <a:prstGeom prst="rect">
              <a:avLst/>
            </a:prstGeom>
            <a:noFill/>
            <a:ln>
              <a:noFill/>
            </a:ln>
          </p:spPr>
          <p:txBody>
            <a:bodyPr spcFirstLastPara="1" wrap="square" lIns="91425" tIns="91425" rIns="91425" bIns="91425" anchor="t" anchorCtr="0">
              <a:spAutoFit/>
            </a:bodyPr>
            <a:lstStyle/>
            <a:p>
              <a:pPr>
                <a:buSzPts val="8000"/>
              </a:pPr>
              <a:r>
                <a:rPr lang="es-ES" sz="2000" i="0" u="none" strike="noStrike" cap="none" dirty="0">
                  <a:solidFill>
                    <a:schemeClr val="tx1"/>
                  </a:solidFill>
                  <a:latin typeface="Arial"/>
                  <a:ea typeface="Arial"/>
                  <a:cs typeface="Arial"/>
                  <a:sym typeface="Arial"/>
                </a:rPr>
                <a:t>Trabajo Colaborativo </a:t>
              </a:r>
              <a:endParaRPr lang="es-ES" sz="2000" dirty="0">
                <a:solidFill>
                  <a:schemeClr val="tx1"/>
                </a:solidFill>
                <a:latin typeface="Arial" panose="020B0604020202020204" pitchFamily="34" charset="0"/>
                <a:cs typeface="Arial" panose="020B0604020202020204" pitchFamily="34" charset="0"/>
              </a:endParaRPr>
            </a:p>
            <a:p>
              <a:pPr marL="0" marR="0" lvl="0" indent="0" algn="l" rtl="0">
                <a:lnSpc>
                  <a:spcPct val="100000"/>
                </a:lnSpc>
                <a:spcBef>
                  <a:spcPts val="0"/>
                </a:spcBef>
                <a:spcAft>
                  <a:spcPts val="0"/>
                </a:spcAft>
                <a:buClr>
                  <a:srgbClr val="000000"/>
                </a:buClr>
                <a:buSzPts val="8000"/>
                <a:buFont typeface="Arial"/>
                <a:buNone/>
              </a:pPr>
              <a:endParaRPr sz="2000" i="0" u="none" strike="noStrike" cap="none" dirty="0">
                <a:solidFill>
                  <a:schemeClr val="tx1"/>
                </a:solidFill>
                <a:latin typeface="Arial"/>
                <a:ea typeface="Arial"/>
                <a:cs typeface="Arial"/>
                <a:sym typeface="Arial"/>
              </a:endParaRPr>
            </a:p>
          </p:txBody>
        </p:sp>
      </p:grpSp>
      <p:grpSp>
        <p:nvGrpSpPr>
          <p:cNvPr id="23" name="Grupo 22">
            <a:extLst>
              <a:ext uri="{FF2B5EF4-FFF2-40B4-BE49-F238E27FC236}">
                <a16:creationId xmlns:a16="http://schemas.microsoft.com/office/drawing/2014/main" id="{58FF0AE7-60BB-E4C7-F03B-18C69DE74DB5}"/>
              </a:ext>
            </a:extLst>
          </p:cNvPr>
          <p:cNvGrpSpPr/>
          <p:nvPr/>
        </p:nvGrpSpPr>
        <p:grpSpPr>
          <a:xfrm>
            <a:off x="-1161358" y="2060703"/>
            <a:ext cx="12191999" cy="1725552"/>
            <a:chOff x="-1189492" y="1519697"/>
            <a:chExt cx="12191999" cy="2294168"/>
          </a:xfrm>
          <a:solidFill>
            <a:schemeClr val="bg2">
              <a:lumMod val="20000"/>
              <a:lumOff val="80000"/>
            </a:schemeClr>
          </a:solidFill>
        </p:grpSpPr>
        <p:sp>
          <p:nvSpPr>
            <p:cNvPr id="21" name="Rectángulo 10">
              <a:extLst>
                <a:ext uri="{FF2B5EF4-FFF2-40B4-BE49-F238E27FC236}">
                  <a16:creationId xmlns:a16="http://schemas.microsoft.com/office/drawing/2014/main" id="{47B61584-53FD-CE34-540D-F75855CD9D69}"/>
                </a:ext>
              </a:extLst>
            </p:cNvPr>
            <p:cNvSpPr/>
            <p:nvPr/>
          </p:nvSpPr>
          <p:spPr>
            <a:xfrm>
              <a:off x="-1189492" y="1519697"/>
              <a:ext cx="12191999" cy="229416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2" name="Título 3">
              <a:extLst>
                <a:ext uri="{FF2B5EF4-FFF2-40B4-BE49-F238E27FC236}">
                  <a16:creationId xmlns:a16="http://schemas.microsoft.com/office/drawing/2014/main" id="{051B5645-3E31-16DC-36DE-F3D8548F8375}"/>
                </a:ext>
              </a:extLst>
            </p:cNvPr>
            <p:cNvSpPr txBox="1">
              <a:spLocks/>
            </p:cNvSpPr>
            <p:nvPr/>
          </p:nvSpPr>
          <p:spPr>
            <a:xfrm>
              <a:off x="238755" y="1707270"/>
              <a:ext cx="6675697" cy="1924754"/>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00000"/>
                </a:lnSpc>
                <a:buFont typeface="Arial" panose="020B0604020202020204" pitchFamily="34" charset="0"/>
                <a:buChar char="•"/>
              </a:pPr>
              <a:r>
                <a:rPr lang="es-MX" sz="1200" dirty="0">
                  <a:solidFill>
                    <a:schemeClr val="accent1">
                      <a:lumMod val="50000"/>
                    </a:schemeClr>
                  </a:solidFill>
                  <a:latin typeface="Arial" panose="020B0604020202020204" pitchFamily="34" charset="0"/>
                  <a:ea typeface="Arial"/>
                  <a:cs typeface="Arial" panose="020B0604020202020204" pitchFamily="34" charset="0"/>
                </a:rPr>
                <a:t>2 Comisiones DEI, Seccional Bs As y Comahue.</a:t>
              </a:r>
            </a:p>
            <a:p>
              <a:pPr marL="342900" indent="-342900" algn="l">
                <a:lnSpc>
                  <a:spcPct val="100000"/>
                </a:lnSpc>
                <a:buFont typeface="Arial" panose="020B0604020202020204" pitchFamily="34" charset="0"/>
                <a:buChar char="•"/>
              </a:pPr>
              <a:r>
                <a:rPr lang="es-MX" sz="1200" dirty="0">
                  <a:solidFill>
                    <a:schemeClr val="accent1">
                      <a:lumMod val="50000"/>
                    </a:schemeClr>
                  </a:solidFill>
                  <a:latin typeface="Arial" panose="020B0604020202020204" pitchFamily="34" charset="0"/>
                  <a:ea typeface="Arial"/>
                  <a:cs typeface="Arial" panose="020B0604020202020204" pitchFamily="34" charset="0"/>
                </a:rPr>
                <a:t>Primera encuesta sobre género en la industria O&amp;G. IAPG –GROW.</a:t>
              </a:r>
            </a:p>
            <a:p>
              <a:pPr marL="342900" indent="-342900" algn="l">
                <a:lnSpc>
                  <a:spcPct val="100000"/>
                </a:lnSpc>
                <a:buFont typeface="Arial" panose="020B0604020202020204" pitchFamily="34" charset="0"/>
                <a:buChar char="•"/>
              </a:pPr>
              <a:r>
                <a:rPr lang="es-MX" sz="1200" dirty="0">
                  <a:solidFill>
                    <a:schemeClr val="accent1">
                      <a:lumMod val="50000"/>
                    </a:schemeClr>
                  </a:solidFill>
                  <a:latin typeface="Arial" panose="020B0604020202020204" pitchFamily="34" charset="0"/>
                  <a:ea typeface="Arial"/>
                  <a:cs typeface="Arial" panose="020B0604020202020204" pitchFamily="34" charset="0"/>
                </a:rPr>
                <a:t>Primer curso DEI en la industria, Neuquén.</a:t>
              </a:r>
            </a:p>
            <a:p>
              <a:pPr marL="342900" indent="-342900" algn="l">
                <a:lnSpc>
                  <a:spcPct val="100000"/>
                </a:lnSpc>
                <a:buFont typeface="Arial" panose="020B0604020202020204" pitchFamily="34" charset="0"/>
                <a:buChar char="•"/>
              </a:pPr>
              <a:r>
                <a:rPr lang="es-MX" sz="1200" dirty="0">
                  <a:solidFill>
                    <a:schemeClr val="accent1">
                      <a:lumMod val="50000"/>
                    </a:schemeClr>
                  </a:solidFill>
                  <a:latin typeface="Arial" panose="020B0604020202020204" pitchFamily="34" charset="0"/>
                  <a:ea typeface="Arial"/>
                  <a:cs typeface="Arial" panose="020B0604020202020204" pitchFamily="34" charset="0"/>
                </a:rPr>
                <a:t>Programa de mentoría con 14 CEO de la industria. IAPG _ Voces Vitales.</a:t>
              </a:r>
            </a:p>
            <a:p>
              <a:pPr marL="285750" indent="-285750" algn="l">
                <a:lnSpc>
                  <a:spcPct val="100000"/>
                </a:lnSpc>
                <a:buFont typeface="Arial" panose="020B0604020202020204" pitchFamily="34" charset="0"/>
                <a:buChar char="•"/>
              </a:pPr>
              <a:r>
                <a:rPr lang="es-ES" sz="1200" dirty="0">
                  <a:solidFill>
                    <a:schemeClr val="accent1">
                      <a:lumMod val="50000"/>
                    </a:schemeClr>
                  </a:solidFill>
                  <a:latin typeface="Arial" panose="020B0604020202020204" pitchFamily="34" charset="0"/>
                  <a:ea typeface="Arial"/>
                  <a:cs typeface="Arial" panose="020B0604020202020204" pitchFamily="34" charset="0"/>
                </a:rPr>
                <a:t>Reflexiones sobre el uso empático del lenguaje.</a:t>
              </a:r>
            </a:p>
            <a:p>
              <a:pPr marL="285750" indent="-285750" algn="l">
                <a:lnSpc>
                  <a:spcPct val="100000"/>
                </a:lnSpc>
                <a:buFont typeface="Arial" panose="020B0604020202020204" pitchFamily="34" charset="0"/>
                <a:buChar char="•"/>
              </a:pPr>
              <a:r>
                <a:rPr lang="es-ES" sz="1200" dirty="0">
                  <a:solidFill>
                    <a:schemeClr val="accent1">
                      <a:lumMod val="50000"/>
                    </a:schemeClr>
                  </a:solidFill>
                  <a:latin typeface="Arial" panose="020B0604020202020204" pitchFamily="34" charset="0"/>
                  <a:ea typeface="Arial"/>
                  <a:cs typeface="Arial" panose="020B0604020202020204" pitchFamily="34" charset="0"/>
                </a:rPr>
                <a:t>Proyectos 2024 con </a:t>
              </a:r>
              <a:r>
                <a:rPr lang="es-ES" sz="1200" dirty="0" err="1">
                  <a:solidFill>
                    <a:schemeClr val="accent1">
                      <a:lumMod val="50000"/>
                    </a:schemeClr>
                  </a:solidFill>
                  <a:latin typeface="Arial" panose="020B0604020202020204" pitchFamily="34" charset="0"/>
                  <a:ea typeface="Arial"/>
                  <a:cs typeface="Arial" panose="020B0604020202020204" pitchFamily="34" charset="0"/>
                </a:rPr>
                <a:t>Adeneu</a:t>
              </a:r>
              <a:r>
                <a:rPr lang="es-ES" sz="1200" dirty="0">
                  <a:solidFill>
                    <a:schemeClr val="accent1">
                      <a:lumMod val="50000"/>
                    </a:schemeClr>
                  </a:solidFill>
                  <a:latin typeface="Arial" panose="020B0604020202020204" pitchFamily="34" charset="0"/>
                  <a:ea typeface="Arial"/>
                  <a:cs typeface="Arial" panose="020B0604020202020204" pitchFamily="34" charset="0"/>
                </a:rPr>
                <a:t> y Anide.</a:t>
              </a:r>
              <a:endParaRPr lang="es-MX" sz="1200" dirty="0">
                <a:solidFill>
                  <a:schemeClr val="accent1">
                    <a:lumMod val="50000"/>
                  </a:schemeClr>
                </a:solidFill>
                <a:latin typeface="Arial" panose="020B0604020202020204" pitchFamily="34" charset="0"/>
                <a:ea typeface="Arial"/>
                <a:cs typeface="Arial" panose="020B0604020202020204" pitchFamily="34" charset="0"/>
              </a:endParaRPr>
            </a:p>
            <a:p>
              <a:pPr marL="342900" indent="-342900" algn="l">
                <a:buFont typeface="Arial" panose="020B0604020202020204" pitchFamily="34" charset="0"/>
                <a:buChar char="•"/>
              </a:pPr>
              <a:endParaRPr lang="es-MX" sz="1200" dirty="0">
                <a:solidFill>
                  <a:schemeClr val="accent1">
                    <a:lumMod val="50000"/>
                  </a:schemeClr>
                </a:solidFill>
                <a:latin typeface="Arial" panose="020B0604020202020204" pitchFamily="34" charset="0"/>
                <a:ea typeface="Arial"/>
                <a:cs typeface="Arial" panose="020B0604020202020204" pitchFamily="34" charset="0"/>
              </a:endParaRPr>
            </a:p>
          </p:txBody>
        </p:sp>
      </p:grpSp>
      <p:pic>
        <p:nvPicPr>
          <p:cNvPr id="2" name="Imagen 9">
            <a:extLst>
              <a:ext uri="{FF2B5EF4-FFF2-40B4-BE49-F238E27FC236}">
                <a16:creationId xmlns:a16="http://schemas.microsoft.com/office/drawing/2014/main" id="{8B0A994F-B454-76B0-1968-3D60B0D148A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0185" y="4191141"/>
            <a:ext cx="2052637" cy="314325"/>
          </a:xfrm>
          <a:prstGeom prst="rect">
            <a:avLst/>
          </a:prstGeom>
          <a:noFill/>
          <a:ln w="9525">
            <a:noFill/>
            <a:miter lim="800000"/>
            <a:headEnd/>
            <a:tailEnd/>
          </a:ln>
        </p:spPr>
      </p:pic>
      <p:pic>
        <p:nvPicPr>
          <p:cNvPr id="3" name="Imagen 2">
            <a:extLst>
              <a:ext uri="{FF2B5EF4-FFF2-40B4-BE49-F238E27FC236}">
                <a16:creationId xmlns:a16="http://schemas.microsoft.com/office/drawing/2014/main" id="{B1E8BDAC-E0B2-E592-D115-8AF7042E6D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7562" y="1043362"/>
            <a:ext cx="1428941" cy="637321"/>
          </a:xfrm>
          <a:prstGeom prst="rect">
            <a:avLst/>
          </a:prstGeom>
        </p:spPr>
      </p:pic>
      <p:pic>
        <p:nvPicPr>
          <p:cNvPr id="4" name="Imagen 3">
            <a:extLst>
              <a:ext uri="{FF2B5EF4-FFF2-40B4-BE49-F238E27FC236}">
                <a16:creationId xmlns:a16="http://schemas.microsoft.com/office/drawing/2014/main" id="{09F87F26-7F89-055B-E350-092A3EDF0E0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234897" y="1016547"/>
            <a:ext cx="1944627" cy="635524"/>
          </a:xfrm>
          <a:prstGeom prst="rect">
            <a:avLst/>
          </a:prstGeom>
        </p:spPr>
      </p:pic>
      <p:pic>
        <p:nvPicPr>
          <p:cNvPr id="8" name="Imagen 7">
            <a:extLst>
              <a:ext uri="{FF2B5EF4-FFF2-40B4-BE49-F238E27FC236}">
                <a16:creationId xmlns:a16="http://schemas.microsoft.com/office/drawing/2014/main" id="{A427F185-9116-C4A5-3D2A-397DC93D4A2E}"/>
              </a:ext>
            </a:extLst>
          </p:cNvPr>
          <p:cNvPicPr>
            <a:picLocks noChangeAspect="1"/>
          </p:cNvPicPr>
          <p:nvPr/>
        </p:nvPicPr>
        <p:blipFill>
          <a:blip r:embed="rId7"/>
          <a:stretch>
            <a:fillRect/>
          </a:stretch>
        </p:blipFill>
        <p:spPr>
          <a:xfrm>
            <a:off x="4465434" y="3263194"/>
            <a:ext cx="2378660" cy="1783995"/>
          </a:xfrm>
          <a:prstGeom prst="rect">
            <a:avLst/>
          </a:prstGeom>
        </p:spPr>
      </p:pic>
      <p:pic>
        <p:nvPicPr>
          <p:cNvPr id="6" name="Imagen 5">
            <a:extLst>
              <a:ext uri="{FF2B5EF4-FFF2-40B4-BE49-F238E27FC236}">
                <a16:creationId xmlns:a16="http://schemas.microsoft.com/office/drawing/2014/main" id="{2684912A-F77C-C1D0-F003-006FCFBB2911}"/>
              </a:ext>
            </a:extLst>
          </p:cNvPr>
          <p:cNvPicPr>
            <a:picLocks noChangeAspect="1"/>
          </p:cNvPicPr>
          <p:nvPr/>
        </p:nvPicPr>
        <p:blipFill>
          <a:blip r:embed="rId8"/>
          <a:stretch>
            <a:fillRect/>
          </a:stretch>
        </p:blipFill>
        <p:spPr>
          <a:xfrm>
            <a:off x="5994624" y="2280731"/>
            <a:ext cx="2882487" cy="1725552"/>
          </a:xfrm>
          <a:prstGeom prst="rect">
            <a:avLst/>
          </a:prstGeom>
        </p:spPr>
      </p:pic>
    </p:spTree>
    <p:extLst>
      <p:ext uri="{BB962C8B-B14F-4D97-AF65-F5344CB8AC3E}">
        <p14:creationId xmlns:p14="http://schemas.microsoft.com/office/powerpoint/2010/main" val="2174680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sp>
        <p:nvSpPr>
          <p:cNvPr id="5" name="Rectángulo: esquinas redondeadas 4">
            <a:extLst>
              <a:ext uri="{FF2B5EF4-FFF2-40B4-BE49-F238E27FC236}">
                <a16:creationId xmlns:a16="http://schemas.microsoft.com/office/drawing/2014/main" id="{BD6AA7F3-B2D1-EA74-3C21-6B9F23C93880}"/>
              </a:ext>
            </a:extLst>
          </p:cNvPr>
          <p:cNvSpPr/>
          <p:nvPr/>
        </p:nvSpPr>
        <p:spPr>
          <a:xfrm>
            <a:off x="-615139" y="1429091"/>
            <a:ext cx="6932429" cy="2285318"/>
          </a:xfrm>
          <a:prstGeom prst="round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t>    </a:t>
            </a:r>
          </a:p>
        </p:txBody>
      </p:sp>
      <p:sp>
        <p:nvSpPr>
          <p:cNvPr id="6" name="Google Shape;64;p2">
            <a:extLst>
              <a:ext uri="{FF2B5EF4-FFF2-40B4-BE49-F238E27FC236}">
                <a16:creationId xmlns:a16="http://schemas.microsoft.com/office/drawing/2014/main" id="{AFA0D131-DCAB-762C-5E6B-85DBBACEC132}"/>
              </a:ext>
            </a:extLst>
          </p:cNvPr>
          <p:cNvSpPr txBox="1"/>
          <p:nvPr/>
        </p:nvSpPr>
        <p:spPr>
          <a:xfrm>
            <a:off x="676000" y="1989928"/>
            <a:ext cx="4356847" cy="1477297"/>
          </a:xfrm>
          <a:prstGeom prst="rect">
            <a:avLst/>
          </a:prstGeom>
          <a:noFill/>
          <a:ln>
            <a:noFill/>
          </a:ln>
        </p:spPr>
        <p:txBody>
          <a:bodyPr spcFirstLastPara="1" wrap="square" lIns="91425" tIns="91425" rIns="91425" bIns="91425" anchor="t" anchorCtr="0">
            <a:spAutoFit/>
          </a:bodyPr>
          <a:lstStyle/>
          <a:p>
            <a:pPr>
              <a:buSzPts val="8000"/>
            </a:pPr>
            <a:r>
              <a:rPr lang="es" sz="2800" b="1" i="0" u="none" strike="noStrike" cap="none" dirty="0">
                <a:solidFill>
                  <a:schemeClr val="bg1"/>
                </a:solidFill>
                <a:latin typeface="Arial"/>
                <a:ea typeface="Arial"/>
                <a:cs typeface="Arial"/>
                <a:sym typeface="Arial"/>
              </a:rPr>
              <a:t> </a:t>
            </a:r>
            <a:r>
              <a:rPr lang="es-ES" sz="2800" b="1" dirty="0">
                <a:solidFill>
                  <a:schemeClr val="bg1"/>
                </a:solidFill>
                <a:latin typeface="Arial" panose="020B0604020202020204" pitchFamily="34" charset="0"/>
                <a:cs typeface="Arial" panose="020B0604020202020204" pitchFamily="34" charset="0"/>
              </a:rPr>
              <a:t>¿Y ….NOSOTRAS  que podemos hacer?</a:t>
            </a:r>
          </a:p>
          <a:p>
            <a:pPr marL="0" marR="0" lvl="0" indent="0" algn="l" rtl="0">
              <a:lnSpc>
                <a:spcPct val="100000"/>
              </a:lnSpc>
              <a:spcBef>
                <a:spcPts val="0"/>
              </a:spcBef>
              <a:spcAft>
                <a:spcPts val="0"/>
              </a:spcAft>
              <a:buClr>
                <a:srgbClr val="000000"/>
              </a:buClr>
              <a:buSzPts val="8000"/>
              <a:buFont typeface="Arial"/>
              <a:buNone/>
            </a:pPr>
            <a:endParaRPr sz="2800" b="1" i="0" u="none" strike="noStrike" cap="none" dirty="0">
              <a:solidFill>
                <a:schemeClr val="bg1"/>
              </a:solidFill>
              <a:latin typeface="Arial"/>
              <a:ea typeface="Arial"/>
              <a:cs typeface="Arial"/>
              <a:sym typeface="Arial"/>
            </a:endParaRPr>
          </a:p>
        </p:txBody>
      </p:sp>
      <p:pic>
        <p:nvPicPr>
          <p:cNvPr id="3" name="Picture 2" descr="Agustina Guerrero Cultura Inquieta16">
            <a:extLst>
              <a:ext uri="{FF2B5EF4-FFF2-40B4-BE49-F238E27FC236}">
                <a16:creationId xmlns:a16="http://schemas.microsoft.com/office/drawing/2014/main" id="{E934E98F-91C8-0DA3-0FD7-B737AF490D83}"/>
              </a:ext>
            </a:extLst>
          </p:cNvPr>
          <p:cNvPicPr>
            <a:picLocks noChangeAspect="1" noChangeArrowheads="1"/>
          </p:cNvPicPr>
          <p:nvPr/>
        </p:nvPicPr>
        <p:blipFill>
          <a:blip r:embed="rId4" cstate="print"/>
          <a:srcRect/>
          <a:stretch>
            <a:fillRect/>
          </a:stretch>
        </p:blipFill>
        <p:spPr bwMode="auto">
          <a:xfrm>
            <a:off x="6598874" y="1989929"/>
            <a:ext cx="1981712" cy="2801958"/>
          </a:xfrm>
          <a:prstGeom prst="rect">
            <a:avLst/>
          </a:prstGeom>
          <a:ln w="127000" cap="rnd">
            <a:no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321758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9" name="Rectángulo 8">
            <a:extLst>
              <a:ext uri="{FF2B5EF4-FFF2-40B4-BE49-F238E27FC236}">
                <a16:creationId xmlns:a16="http://schemas.microsoft.com/office/drawing/2014/main" id="{BC314860-F699-331E-B264-F36823334507}"/>
              </a:ext>
            </a:extLst>
          </p:cNvPr>
          <p:cNvSpPr/>
          <p:nvPr/>
        </p:nvSpPr>
        <p:spPr>
          <a:xfrm>
            <a:off x="-712695" y="4078941"/>
            <a:ext cx="10529048" cy="909076"/>
          </a:xfrm>
          <a:prstGeom prst="rect">
            <a:avLst/>
          </a:prstGeom>
          <a:solidFill>
            <a:schemeClr val="bg2">
              <a:lumMod val="20000"/>
              <a:lumOff val="8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pic>
        <p:nvPicPr>
          <p:cNvPr id="3" name="Picture 2" descr="Nudo - Agustina Guerrero">
            <a:extLst>
              <a:ext uri="{FF2B5EF4-FFF2-40B4-BE49-F238E27FC236}">
                <a16:creationId xmlns:a16="http://schemas.microsoft.com/office/drawing/2014/main" id="{F530A2D2-BC01-7E43-90F9-F2A8E5BED8FC}"/>
              </a:ext>
            </a:extLst>
          </p:cNvPr>
          <p:cNvPicPr>
            <a:picLocks noChangeAspect="1" noChangeArrowheads="1"/>
          </p:cNvPicPr>
          <p:nvPr/>
        </p:nvPicPr>
        <p:blipFill>
          <a:blip r:embed="rId4" cstate="print"/>
          <a:srcRect b="6773"/>
          <a:stretch>
            <a:fillRect/>
          </a:stretch>
        </p:blipFill>
        <p:spPr bwMode="auto">
          <a:xfrm>
            <a:off x="784214" y="1082946"/>
            <a:ext cx="2417028" cy="3187363"/>
          </a:xfrm>
          <a:prstGeom prst="rect">
            <a:avLst/>
          </a:prstGeom>
          <a:solidFill>
            <a:srgbClr val="FFFFFF">
              <a:shade val="85000"/>
            </a:srgbClr>
          </a:solidFill>
          <a:ln w="190500" cap="sq">
            <a:no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4" name="Rectángulo: esquinas redondeadas 3">
            <a:extLst>
              <a:ext uri="{FF2B5EF4-FFF2-40B4-BE49-F238E27FC236}">
                <a16:creationId xmlns:a16="http://schemas.microsoft.com/office/drawing/2014/main" id="{3FD27E3F-4857-FBAD-9DEE-1BDF756B9079}"/>
              </a:ext>
            </a:extLst>
          </p:cNvPr>
          <p:cNvSpPr/>
          <p:nvPr/>
        </p:nvSpPr>
        <p:spPr>
          <a:xfrm>
            <a:off x="4692262" y="1210750"/>
            <a:ext cx="6845314" cy="2120394"/>
          </a:xfrm>
          <a:prstGeom prst="roundRect">
            <a:avLst/>
          </a:prstGeom>
          <a:solidFill>
            <a:schemeClr val="bg1"/>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AR" b="1" dirty="0">
                <a:solidFill>
                  <a:schemeClr val="tx1"/>
                </a:solidFill>
                <a:latin typeface="Arial" panose="020B0604020202020204" pitchFamily="34" charset="0"/>
                <a:cs typeface="Arial" panose="020B0604020202020204" pitchFamily="34" charset="0"/>
              </a:rPr>
              <a:t>  </a:t>
            </a:r>
          </a:p>
        </p:txBody>
      </p:sp>
      <p:sp>
        <p:nvSpPr>
          <p:cNvPr id="8" name="CuadroTexto 7">
            <a:extLst>
              <a:ext uri="{FF2B5EF4-FFF2-40B4-BE49-F238E27FC236}">
                <a16:creationId xmlns:a16="http://schemas.microsoft.com/office/drawing/2014/main" id="{116B48A0-E8B0-9BA0-1BF5-D771E2395090}"/>
              </a:ext>
            </a:extLst>
          </p:cNvPr>
          <p:cNvSpPr txBox="1"/>
          <p:nvPr/>
        </p:nvSpPr>
        <p:spPr>
          <a:xfrm>
            <a:off x="2653553" y="4270309"/>
            <a:ext cx="6342528" cy="523220"/>
          </a:xfrm>
          <a:prstGeom prst="rect">
            <a:avLst/>
          </a:prstGeom>
          <a:noFill/>
        </p:spPr>
        <p:txBody>
          <a:bodyPr wrap="square">
            <a:spAutoFit/>
          </a:bodyPr>
          <a:lstStyle/>
          <a:p>
            <a:pPr algn="ctr"/>
            <a:r>
              <a:rPr lang="es-AR" sz="1400" b="1" i="1" dirty="0">
                <a:solidFill>
                  <a:schemeClr val="tx1"/>
                </a:solidFill>
                <a:effectLst/>
                <a:latin typeface="+mj-lt"/>
              </a:rPr>
              <a:t>“Las habilidades duras te conseguirán entrevistas, pero serán las habilidades blandas las que te conseguirán un trabajo</a:t>
            </a:r>
            <a:r>
              <a:rPr lang="es-AR" sz="1400" b="1" i="0" dirty="0">
                <a:solidFill>
                  <a:schemeClr val="tx1"/>
                </a:solidFill>
                <a:effectLst/>
                <a:latin typeface="+mj-lt"/>
              </a:rPr>
              <a:t>.”</a:t>
            </a:r>
            <a:r>
              <a:rPr lang="es-AR" sz="1400" b="1" dirty="0">
                <a:solidFill>
                  <a:schemeClr val="tx1"/>
                </a:solidFill>
                <a:latin typeface="+mj-lt"/>
              </a:rPr>
              <a:t>”</a:t>
            </a:r>
          </a:p>
        </p:txBody>
      </p:sp>
      <p:sp>
        <p:nvSpPr>
          <p:cNvPr id="10" name="Google Shape;64;p2">
            <a:extLst>
              <a:ext uri="{FF2B5EF4-FFF2-40B4-BE49-F238E27FC236}">
                <a16:creationId xmlns:a16="http://schemas.microsoft.com/office/drawing/2014/main" id="{D9898A92-6539-1C04-FADE-93D233B190C4}"/>
              </a:ext>
            </a:extLst>
          </p:cNvPr>
          <p:cNvSpPr txBox="1"/>
          <p:nvPr/>
        </p:nvSpPr>
        <p:spPr>
          <a:xfrm>
            <a:off x="5115130" y="1402118"/>
            <a:ext cx="3880951" cy="2123628"/>
          </a:xfrm>
          <a:prstGeom prst="rect">
            <a:avLst/>
          </a:prstGeom>
          <a:noFill/>
          <a:ln>
            <a:noFill/>
          </a:ln>
        </p:spPr>
        <p:txBody>
          <a:bodyPr spcFirstLastPara="1" wrap="square" lIns="91425" tIns="91425" rIns="91425" bIns="91425" anchor="t" anchorCtr="0">
            <a:spAutoFit/>
          </a:bodyPr>
          <a:lstStyle/>
          <a:p>
            <a:pPr marL="342900" indent="-342900">
              <a:buFont typeface="Arial" panose="020B0604020202020204" pitchFamily="34" charset="0"/>
              <a:buChar char="•"/>
            </a:pPr>
            <a:r>
              <a:rPr lang="es-AR" b="1" dirty="0">
                <a:solidFill>
                  <a:schemeClr val="tx1"/>
                </a:solidFill>
                <a:latin typeface="Arial" panose="020B0604020202020204" pitchFamily="34" charset="0"/>
                <a:cs typeface="Arial" panose="020B0604020202020204" pitchFamily="34" charset="0"/>
              </a:rPr>
              <a:t>Crear redes.</a:t>
            </a:r>
          </a:p>
          <a:p>
            <a:pPr marL="342900" indent="-342900">
              <a:buFont typeface="Arial" panose="020B0604020202020204" pitchFamily="34" charset="0"/>
              <a:buChar char="•"/>
            </a:pPr>
            <a:r>
              <a:rPr lang="es-AR" b="1" dirty="0">
                <a:solidFill>
                  <a:schemeClr val="tx1"/>
                </a:solidFill>
                <a:latin typeface="Arial" panose="020B0604020202020204" pitchFamily="34" charset="0"/>
                <a:cs typeface="Arial" panose="020B0604020202020204" pitchFamily="34" charset="0"/>
              </a:rPr>
              <a:t>Fomentar las carreras STEM.</a:t>
            </a:r>
          </a:p>
          <a:p>
            <a:pPr marL="342900" indent="-342900">
              <a:buFont typeface="Arial" panose="020B0604020202020204" pitchFamily="34" charset="0"/>
              <a:buChar char="•"/>
            </a:pPr>
            <a:r>
              <a:rPr lang="es-AR" b="1" dirty="0">
                <a:solidFill>
                  <a:schemeClr val="tx1"/>
                </a:solidFill>
                <a:latin typeface="Arial" panose="020B0604020202020204" pitchFamily="34" charset="0"/>
                <a:cs typeface="Arial" panose="020B0604020202020204" pitchFamily="34" charset="0"/>
              </a:rPr>
              <a:t>Animarnos a desafiarnos y asumir roles masculinizados.</a:t>
            </a:r>
          </a:p>
          <a:p>
            <a:pPr marL="342900" indent="-342900">
              <a:buFont typeface="Arial" panose="020B0604020202020204" pitchFamily="34" charset="0"/>
              <a:buChar char="•"/>
            </a:pPr>
            <a:r>
              <a:rPr lang="es-AR" b="1" dirty="0">
                <a:solidFill>
                  <a:schemeClr val="tx1"/>
                </a:solidFill>
                <a:latin typeface="Arial" panose="020B0604020202020204" pitchFamily="34" charset="0"/>
                <a:cs typeface="Arial" panose="020B0604020202020204" pitchFamily="34" charset="0"/>
              </a:rPr>
              <a:t>Capacitarnos.</a:t>
            </a:r>
          </a:p>
          <a:p>
            <a:pPr marL="342900" indent="-342900">
              <a:buFont typeface="Arial" panose="020B0604020202020204" pitchFamily="34" charset="0"/>
              <a:buChar char="•"/>
            </a:pPr>
            <a:r>
              <a:rPr lang="es-AR" b="1" dirty="0">
                <a:solidFill>
                  <a:schemeClr val="tx1"/>
                </a:solidFill>
                <a:latin typeface="Arial" panose="020B0604020202020204" pitchFamily="34" charset="0"/>
                <a:cs typeface="Arial" panose="020B0604020202020204" pitchFamily="34" charset="0"/>
              </a:rPr>
              <a:t>Desarrollar Habilidades blandas. </a:t>
            </a:r>
          </a:p>
          <a:p>
            <a:pPr marL="342900" indent="-342900">
              <a:buFont typeface="Arial" panose="020B0604020202020204" pitchFamily="34" charset="0"/>
              <a:buChar char="•"/>
            </a:pPr>
            <a:r>
              <a:rPr lang="es-AR" b="1" dirty="0">
                <a:solidFill>
                  <a:schemeClr val="tx1"/>
                </a:solidFill>
                <a:latin typeface="Arial" panose="020B0604020202020204" pitchFamily="34" charset="0"/>
                <a:cs typeface="Arial" panose="020B0604020202020204" pitchFamily="34" charset="0"/>
              </a:rPr>
              <a:t>Generar ambientes inclusivos.   </a:t>
            </a:r>
          </a:p>
          <a:p>
            <a:pPr algn="ctr"/>
            <a:endParaRPr lang="es-ES" i="0" u="none" strike="noStrike" baseline="0" dirty="0">
              <a:solidFill>
                <a:schemeClr val="tx1"/>
              </a:solidFill>
              <a:latin typeface="Arial" panose="020B0604020202020204" pitchFamily="34" charset="0"/>
              <a:cs typeface="Arial" panose="020B0604020202020204" pitchFamily="34" charset="0"/>
            </a:endParaRPr>
          </a:p>
          <a:p>
            <a:pPr marL="0" marR="0" lvl="0" indent="0" algn="l" rtl="0">
              <a:lnSpc>
                <a:spcPct val="100000"/>
              </a:lnSpc>
              <a:spcBef>
                <a:spcPts val="0"/>
              </a:spcBef>
              <a:spcAft>
                <a:spcPts val="0"/>
              </a:spcAft>
              <a:buClr>
                <a:srgbClr val="000000"/>
              </a:buClr>
              <a:buSzPts val="8000"/>
              <a:buFont typeface="Arial"/>
              <a:buNone/>
            </a:pPr>
            <a:endParaRPr i="0" u="none" strike="noStrike" cap="none" dirty="0">
              <a:solidFill>
                <a:schemeClr val="tx1"/>
              </a:solidFill>
              <a:latin typeface="Arial"/>
              <a:ea typeface="Arial"/>
              <a:cs typeface="Arial"/>
              <a:sym typeface="Arial"/>
            </a:endParaRPr>
          </a:p>
        </p:txBody>
      </p:sp>
    </p:spTree>
    <p:extLst>
      <p:ext uri="{BB962C8B-B14F-4D97-AF65-F5344CB8AC3E}">
        <p14:creationId xmlns:p14="http://schemas.microsoft.com/office/powerpoint/2010/main" val="785989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pic>
        <p:nvPicPr>
          <p:cNvPr id="2" name="Imagen 1">
            <a:extLst>
              <a:ext uri="{FF2B5EF4-FFF2-40B4-BE49-F238E27FC236}">
                <a16:creationId xmlns:a16="http://schemas.microsoft.com/office/drawing/2014/main" id="{FDBAC5E5-47FA-0E13-5A44-E8B65AE8A5C5}"/>
              </a:ext>
            </a:extLst>
          </p:cNvPr>
          <p:cNvPicPr>
            <a:picLocks noChangeAspect="1"/>
          </p:cNvPicPr>
          <p:nvPr/>
        </p:nvPicPr>
        <p:blipFill rotWithShape="1">
          <a:blip r:embed="rId4">
            <a:extLst>
              <a:ext uri="{28A0092B-C50C-407E-A947-70E740481C1C}">
                <a14:useLocalDpi xmlns:a14="http://schemas.microsoft.com/office/drawing/2010/main" val="0"/>
              </a:ext>
            </a:extLst>
          </a:blip>
          <a:srcRect t="750" r="-2" b="-2"/>
          <a:stretch/>
        </p:blipFill>
        <p:spPr>
          <a:xfrm>
            <a:off x="6221506" y="2029469"/>
            <a:ext cx="2698593" cy="2698593"/>
          </a:xfrm>
          <a:prstGeom prst="rect">
            <a:avLst/>
          </a:prstGeom>
        </p:spPr>
      </p:pic>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sp>
        <p:nvSpPr>
          <p:cNvPr id="5" name="Rectángulo: esquinas redondeadas 4">
            <a:extLst>
              <a:ext uri="{FF2B5EF4-FFF2-40B4-BE49-F238E27FC236}">
                <a16:creationId xmlns:a16="http://schemas.microsoft.com/office/drawing/2014/main" id="{BD6AA7F3-B2D1-EA74-3C21-6B9F23C93880}"/>
              </a:ext>
            </a:extLst>
          </p:cNvPr>
          <p:cNvSpPr/>
          <p:nvPr/>
        </p:nvSpPr>
        <p:spPr>
          <a:xfrm>
            <a:off x="-615139" y="1429091"/>
            <a:ext cx="6932429" cy="2285318"/>
          </a:xfrm>
          <a:prstGeom prst="round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t>    </a:t>
            </a:r>
          </a:p>
        </p:txBody>
      </p:sp>
      <p:sp>
        <p:nvSpPr>
          <p:cNvPr id="6" name="Google Shape;64;p2">
            <a:extLst>
              <a:ext uri="{FF2B5EF4-FFF2-40B4-BE49-F238E27FC236}">
                <a16:creationId xmlns:a16="http://schemas.microsoft.com/office/drawing/2014/main" id="{AFA0D131-DCAB-762C-5E6B-85DBBACEC132}"/>
              </a:ext>
            </a:extLst>
          </p:cNvPr>
          <p:cNvSpPr txBox="1"/>
          <p:nvPr/>
        </p:nvSpPr>
        <p:spPr>
          <a:xfrm>
            <a:off x="676000" y="1739352"/>
            <a:ext cx="5249671" cy="2308294"/>
          </a:xfrm>
          <a:prstGeom prst="rect">
            <a:avLst/>
          </a:prstGeom>
          <a:noFill/>
          <a:ln>
            <a:noFill/>
          </a:ln>
        </p:spPr>
        <p:txBody>
          <a:bodyPr spcFirstLastPara="1" wrap="square" lIns="91425" tIns="91425" rIns="91425" bIns="91425" anchor="t" anchorCtr="0">
            <a:spAutoFit/>
          </a:bodyPr>
          <a:lstStyle/>
          <a:p>
            <a:pPr algn="l">
              <a:spcAft>
                <a:spcPts val="600"/>
              </a:spcAft>
            </a:pPr>
            <a:r>
              <a:rPr lang="en-US" sz="3200" b="1" i="1" kern="1200" dirty="0">
                <a:solidFill>
                  <a:schemeClr val="bg1"/>
                </a:solidFill>
                <a:latin typeface="Arial" panose="020B0604020202020204" pitchFamily="34" charset="0"/>
                <a:cs typeface="Arial" panose="020B0604020202020204" pitchFamily="34" charset="0"/>
              </a:rPr>
              <a:t>“Las </a:t>
            </a:r>
            <a:r>
              <a:rPr lang="en-US" sz="3200" b="1" i="1" kern="1200" dirty="0" err="1">
                <a:solidFill>
                  <a:schemeClr val="bg1"/>
                </a:solidFill>
                <a:latin typeface="Arial" panose="020B0604020202020204" pitchFamily="34" charset="0"/>
                <a:cs typeface="Arial" panose="020B0604020202020204" pitchFamily="34" charset="0"/>
              </a:rPr>
              <a:t>oportunidades</a:t>
            </a:r>
            <a:r>
              <a:rPr lang="en-US" sz="3200" b="1" i="1" kern="1200" dirty="0">
                <a:solidFill>
                  <a:schemeClr val="bg1"/>
                </a:solidFill>
                <a:latin typeface="Arial" panose="020B0604020202020204" pitchFamily="34" charset="0"/>
                <a:cs typeface="Arial" panose="020B0604020202020204" pitchFamily="34" charset="0"/>
              </a:rPr>
              <a:t> no </a:t>
            </a:r>
            <a:r>
              <a:rPr lang="en-US" sz="3200" b="1" i="1" kern="1200" dirty="0" err="1">
                <a:solidFill>
                  <a:schemeClr val="bg1"/>
                </a:solidFill>
                <a:latin typeface="Arial" panose="020B0604020202020204" pitchFamily="34" charset="0"/>
                <a:cs typeface="Arial" panose="020B0604020202020204" pitchFamily="34" charset="0"/>
              </a:rPr>
              <a:t>llegan</a:t>
            </a:r>
            <a:r>
              <a:rPr lang="en-US" sz="3200" b="1" i="1" kern="1200" dirty="0">
                <a:solidFill>
                  <a:schemeClr val="bg1"/>
                </a:solidFill>
                <a:latin typeface="Arial" panose="020B0604020202020204" pitchFamily="34" charset="0"/>
                <a:cs typeface="Arial" panose="020B0604020202020204" pitchFamily="34" charset="0"/>
              </a:rPr>
              <a:t>, TÚ las </a:t>
            </a:r>
            <a:r>
              <a:rPr lang="en-US" sz="3200" b="1" i="1" kern="1200" dirty="0" err="1">
                <a:solidFill>
                  <a:schemeClr val="bg1"/>
                </a:solidFill>
                <a:latin typeface="Arial" panose="020B0604020202020204" pitchFamily="34" charset="0"/>
                <a:cs typeface="Arial" panose="020B0604020202020204" pitchFamily="34" charset="0"/>
              </a:rPr>
              <a:t>creas</a:t>
            </a:r>
            <a:r>
              <a:rPr lang="en-US" sz="3200" b="1" i="1" kern="1200" dirty="0">
                <a:solidFill>
                  <a:schemeClr val="bg1"/>
                </a:solidFill>
                <a:latin typeface="Arial" panose="020B0604020202020204" pitchFamily="34" charset="0"/>
                <a:cs typeface="Arial" panose="020B0604020202020204" pitchFamily="34" charset="0"/>
              </a:rPr>
              <a:t>”.</a:t>
            </a:r>
          </a:p>
          <a:p>
            <a:pPr algn="l">
              <a:spcAft>
                <a:spcPts val="600"/>
              </a:spcAft>
            </a:pPr>
            <a:r>
              <a:rPr lang="en-US" sz="2800" i="1" kern="1200" dirty="0">
                <a:solidFill>
                  <a:schemeClr val="bg1"/>
                </a:solidFill>
                <a:latin typeface="Arial" panose="020B0604020202020204" pitchFamily="34" charset="0"/>
                <a:cs typeface="Arial" panose="020B0604020202020204" pitchFamily="34" charset="0"/>
              </a:rPr>
              <a:t>Chris Grosser</a:t>
            </a:r>
          </a:p>
          <a:p>
            <a:pPr marL="0" marR="0" lvl="0" indent="0" algn="l" rtl="0">
              <a:lnSpc>
                <a:spcPct val="100000"/>
              </a:lnSpc>
              <a:spcBef>
                <a:spcPts val="0"/>
              </a:spcBef>
              <a:spcAft>
                <a:spcPts val="0"/>
              </a:spcAft>
              <a:buClr>
                <a:srgbClr val="000000"/>
              </a:buClr>
              <a:buSzPts val="8000"/>
              <a:buFont typeface="Arial"/>
              <a:buNone/>
            </a:pPr>
            <a:endParaRPr sz="3200" b="1" i="0" u="none" strike="noStrike" cap="none" dirty="0">
              <a:solidFill>
                <a:schemeClr val="bg1"/>
              </a:solidFill>
              <a:latin typeface="Arial"/>
              <a:ea typeface="Arial"/>
              <a:cs typeface="Arial"/>
              <a:sym typeface="Arial"/>
            </a:endParaRPr>
          </a:p>
        </p:txBody>
      </p:sp>
    </p:spTree>
    <p:extLst>
      <p:ext uri="{BB962C8B-B14F-4D97-AF65-F5344CB8AC3E}">
        <p14:creationId xmlns:p14="http://schemas.microsoft.com/office/powerpoint/2010/main" val="383613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10" name="Rectángulo: esquinas redondeadas 9">
            <a:extLst>
              <a:ext uri="{FF2B5EF4-FFF2-40B4-BE49-F238E27FC236}">
                <a16:creationId xmlns:a16="http://schemas.microsoft.com/office/drawing/2014/main" id="{BAA496E0-EDDA-7790-96EF-03BDFDB67F37}"/>
              </a:ext>
            </a:extLst>
          </p:cNvPr>
          <p:cNvSpPr/>
          <p:nvPr/>
        </p:nvSpPr>
        <p:spPr>
          <a:xfrm>
            <a:off x="4090985" y="3716834"/>
            <a:ext cx="6932429" cy="1096525"/>
          </a:xfrm>
          <a:prstGeom prst="round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t>    </a:t>
            </a:r>
          </a:p>
        </p:txBody>
      </p:sp>
      <p:sp>
        <p:nvSpPr>
          <p:cNvPr id="8" name="Rectángulo: esquinas redondeadas 7">
            <a:extLst>
              <a:ext uri="{FF2B5EF4-FFF2-40B4-BE49-F238E27FC236}">
                <a16:creationId xmlns:a16="http://schemas.microsoft.com/office/drawing/2014/main" id="{31884969-9062-BD90-3750-BD3C65C38A22}"/>
              </a:ext>
            </a:extLst>
          </p:cNvPr>
          <p:cNvSpPr/>
          <p:nvPr/>
        </p:nvSpPr>
        <p:spPr>
          <a:xfrm>
            <a:off x="-1122670" y="995082"/>
            <a:ext cx="6202578" cy="1349208"/>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9" name="Rectángulo: esquinas redondeadas 8">
            <a:extLst>
              <a:ext uri="{FF2B5EF4-FFF2-40B4-BE49-F238E27FC236}">
                <a16:creationId xmlns:a16="http://schemas.microsoft.com/office/drawing/2014/main" id="{E1D90834-70B3-D0A1-33BF-D6DAFADFB8F4}"/>
              </a:ext>
            </a:extLst>
          </p:cNvPr>
          <p:cNvSpPr/>
          <p:nvPr/>
        </p:nvSpPr>
        <p:spPr>
          <a:xfrm>
            <a:off x="4786675" y="2133128"/>
            <a:ext cx="6675697" cy="1169551"/>
          </a:xfrm>
          <a:prstGeom prst="round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4" name="CuadroTexto 3">
            <a:extLst>
              <a:ext uri="{FF2B5EF4-FFF2-40B4-BE49-F238E27FC236}">
                <a16:creationId xmlns:a16="http://schemas.microsoft.com/office/drawing/2014/main" id="{062E8963-D7BA-6DFF-3AD5-E55133FD72DC}"/>
              </a:ext>
            </a:extLst>
          </p:cNvPr>
          <p:cNvSpPr txBox="1"/>
          <p:nvPr/>
        </p:nvSpPr>
        <p:spPr>
          <a:xfrm>
            <a:off x="397250" y="1084910"/>
            <a:ext cx="4682658" cy="1169551"/>
          </a:xfrm>
          <a:prstGeom prst="rect">
            <a:avLst/>
          </a:prstGeom>
          <a:noFill/>
        </p:spPr>
        <p:txBody>
          <a:bodyPr wrap="square">
            <a:spAutoFit/>
          </a:bodyPr>
          <a:lstStyle/>
          <a:p>
            <a:r>
              <a:rPr lang="es-ES" b="0" i="0" dirty="0">
                <a:solidFill>
                  <a:srgbClr val="555555"/>
                </a:solidFill>
                <a:effectLst/>
                <a:latin typeface="Arial" panose="020B0604020202020204" pitchFamily="34" charset="0"/>
              </a:rPr>
              <a:t>Actualmente se producen 350 mil barriles por día  de petróleo – RECORD en octubre 2023, el aumento fue de 21% la producción en 2023.</a:t>
            </a:r>
          </a:p>
          <a:p>
            <a:r>
              <a:rPr lang="es-ES" dirty="0">
                <a:solidFill>
                  <a:srgbClr val="555555"/>
                </a:solidFill>
                <a:latin typeface="Arial" panose="020B0604020202020204" pitchFamily="34" charset="0"/>
              </a:rPr>
              <a:t>Se espera en 2030 </a:t>
            </a:r>
            <a:r>
              <a:rPr lang="es-ES" b="1" dirty="0">
                <a:solidFill>
                  <a:srgbClr val="555555"/>
                </a:solidFill>
                <a:latin typeface="Arial" panose="020B0604020202020204" pitchFamily="34" charset="0"/>
              </a:rPr>
              <a:t>triplicar</a:t>
            </a:r>
            <a:r>
              <a:rPr lang="es-ES" dirty="0">
                <a:solidFill>
                  <a:srgbClr val="555555"/>
                </a:solidFill>
                <a:latin typeface="Arial" panose="020B0604020202020204" pitchFamily="34" charset="0"/>
              </a:rPr>
              <a:t> esta producción y llegar al </a:t>
            </a:r>
            <a:r>
              <a:rPr lang="es-ES" b="1" dirty="0">
                <a:solidFill>
                  <a:srgbClr val="555555"/>
                </a:solidFill>
                <a:latin typeface="Arial" panose="020B0604020202020204" pitchFamily="34" charset="0"/>
              </a:rPr>
              <a:t>millón de barriles diarios.</a:t>
            </a:r>
          </a:p>
        </p:txBody>
      </p:sp>
      <p:sp>
        <p:nvSpPr>
          <p:cNvPr id="6" name="CuadroTexto 5">
            <a:extLst>
              <a:ext uri="{FF2B5EF4-FFF2-40B4-BE49-F238E27FC236}">
                <a16:creationId xmlns:a16="http://schemas.microsoft.com/office/drawing/2014/main" id="{EBFB56B2-D88B-2283-2CB9-B3CEF07DC7F2}"/>
              </a:ext>
            </a:extLst>
          </p:cNvPr>
          <p:cNvSpPr txBox="1"/>
          <p:nvPr/>
        </p:nvSpPr>
        <p:spPr>
          <a:xfrm>
            <a:off x="4572000" y="3895764"/>
            <a:ext cx="4377858" cy="738664"/>
          </a:xfrm>
          <a:prstGeom prst="rect">
            <a:avLst/>
          </a:prstGeom>
          <a:noFill/>
        </p:spPr>
        <p:txBody>
          <a:bodyPr wrap="square">
            <a:spAutoFit/>
          </a:bodyPr>
          <a:lstStyle/>
          <a:p>
            <a:r>
              <a:rPr lang="es-ES" b="0" i="0" dirty="0">
                <a:solidFill>
                  <a:schemeClr val="bg1"/>
                </a:solidFill>
                <a:effectLst/>
                <a:latin typeface="Arial" panose="020B0604020202020204" pitchFamily="34" charset="0"/>
              </a:rPr>
              <a:t>Para 2030 se proyecta incrementar de las actuales 12 concesiones en desarrollo continuo a 27, lo que equivale al 25% de la superficie de Vaca Muerta</a:t>
            </a:r>
            <a:endParaRPr lang="es-AR" dirty="0">
              <a:solidFill>
                <a:schemeClr val="bg1"/>
              </a:solidFill>
            </a:endParaRPr>
          </a:p>
        </p:txBody>
      </p:sp>
      <p:pic>
        <p:nvPicPr>
          <p:cNvPr id="5124" name="Picture 4" descr="Vaca Muerta: un gigante dormido | Meer">
            <a:extLst>
              <a:ext uri="{FF2B5EF4-FFF2-40B4-BE49-F238E27FC236}">
                <a16:creationId xmlns:a16="http://schemas.microsoft.com/office/drawing/2014/main" id="{7E17A0D8-EE02-AF10-E189-8F0EF3D509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9055" y="2640524"/>
            <a:ext cx="3267839" cy="182999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7" name="CuadroTexto 6">
            <a:extLst>
              <a:ext uri="{FF2B5EF4-FFF2-40B4-BE49-F238E27FC236}">
                <a16:creationId xmlns:a16="http://schemas.microsoft.com/office/drawing/2014/main" id="{3A1FAFD0-81ED-543C-E749-1F042D9D48C2}"/>
              </a:ext>
            </a:extLst>
          </p:cNvPr>
          <p:cNvSpPr txBox="1"/>
          <p:nvPr/>
        </p:nvSpPr>
        <p:spPr>
          <a:xfrm>
            <a:off x="5474576" y="2254461"/>
            <a:ext cx="3200762" cy="954107"/>
          </a:xfrm>
          <a:prstGeom prst="rect">
            <a:avLst/>
          </a:prstGeom>
          <a:noFill/>
        </p:spPr>
        <p:txBody>
          <a:bodyPr wrap="square">
            <a:spAutoFit/>
          </a:bodyPr>
          <a:lstStyle/>
          <a:p>
            <a:r>
              <a:rPr lang="es-ES" b="0" i="0" dirty="0">
                <a:solidFill>
                  <a:srgbClr val="555555"/>
                </a:solidFill>
                <a:effectLst/>
                <a:latin typeface="Arial" panose="020B0604020202020204" pitchFamily="34" charset="0"/>
              </a:rPr>
              <a:t>En Gas hoy produce </a:t>
            </a:r>
            <a:r>
              <a:rPr lang="es-ES" b="1" i="0" dirty="0">
                <a:solidFill>
                  <a:srgbClr val="555555"/>
                </a:solidFill>
                <a:effectLst/>
                <a:latin typeface="Arial" panose="020B0604020202020204" pitchFamily="34" charset="0"/>
              </a:rPr>
              <a:t>80 millones</a:t>
            </a:r>
            <a:r>
              <a:rPr lang="es-ES" b="0" i="0" dirty="0">
                <a:solidFill>
                  <a:srgbClr val="555555"/>
                </a:solidFill>
                <a:effectLst/>
                <a:latin typeface="Arial" panose="020B0604020202020204" pitchFamily="34" charset="0"/>
              </a:rPr>
              <a:t> de metros cúbicos de gas por día se proyecta producir </a:t>
            </a:r>
            <a:r>
              <a:rPr lang="es-ES" b="1" i="0" dirty="0">
                <a:solidFill>
                  <a:srgbClr val="555555"/>
                </a:solidFill>
                <a:effectLst/>
                <a:latin typeface="Arial" panose="020B0604020202020204" pitchFamily="34" charset="0"/>
              </a:rPr>
              <a:t>150 millones </a:t>
            </a:r>
            <a:r>
              <a:rPr lang="es-ES" b="0" i="0" dirty="0">
                <a:solidFill>
                  <a:srgbClr val="555555"/>
                </a:solidFill>
                <a:effectLst/>
                <a:latin typeface="Arial" panose="020B0604020202020204" pitchFamily="34" charset="0"/>
              </a:rPr>
              <a:t>en 2030.</a:t>
            </a:r>
            <a:endParaRPr lang="es-A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5" name="Rectángulo: esquinas redondeadas 4">
            <a:extLst>
              <a:ext uri="{FF2B5EF4-FFF2-40B4-BE49-F238E27FC236}">
                <a16:creationId xmlns:a16="http://schemas.microsoft.com/office/drawing/2014/main" id="{39EA8C1D-80A4-203F-C5F6-72B69DFDD3A7}"/>
              </a:ext>
            </a:extLst>
          </p:cNvPr>
          <p:cNvSpPr/>
          <p:nvPr/>
        </p:nvSpPr>
        <p:spPr>
          <a:xfrm>
            <a:off x="-633415" y="1921960"/>
            <a:ext cx="6932429" cy="2285318"/>
          </a:xfrm>
          <a:prstGeom prst="round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t>    </a:t>
            </a:r>
          </a:p>
        </p:txBody>
      </p:sp>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bg1"/>
              </a:solidFill>
              <a:latin typeface="Arial"/>
              <a:ea typeface="Arial"/>
              <a:cs typeface="Arial"/>
              <a:sym typeface="Arial"/>
            </a:endParaRPr>
          </a:p>
        </p:txBody>
      </p:sp>
      <p:sp>
        <p:nvSpPr>
          <p:cNvPr id="2" name="Google Shape;64;p2">
            <a:extLst>
              <a:ext uri="{FF2B5EF4-FFF2-40B4-BE49-F238E27FC236}">
                <a16:creationId xmlns:a16="http://schemas.microsoft.com/office/drawing/2014/main" id="{5D612988-E37D-52D6-7C4F-E37BCE1B5B0F}"/>
              </a:ext>
            </a:extLst>
          </p:cNvPr>
          <p:cNvSpPr txBox="1"/>
          <p:nvPr/>
        </p:nvSpPr>
        <p:spPr>
          <a:xfrm>
            <a:off x="733645" y="1227715"/>
            <a:ext cx="5847907" cy="276995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0"/>
              <a:buFont typeface="Arial"/>
              <a:buNone/>
            </a:pPr>
            <a:r>
              <a:rPr lang="es" sz="2800" b="1" i="0" u="none" strike="noStrike" cap="none" dirty="0">
                <a:solidFill>
                  <a:schemeClr val="tx1"/>
                </a:solidFill>
                <a:latin typeface="Arial" panose="020B0604020202020204" pitchFamily="34" charset="0"/>
                <a:cs typeface="Arial" panose="020B0604020202020204" pitchFamily="34" charset="0"/>
                <a:sym typeface="Arial"/>
              </a:rPr>
              <a:t> Ejercicio…</a:t>
            </a:r>
          </a:p>
          <a:p>
            <a:pPr marL="0" marR="0" lvl="0" indent="0" algn="l" rtl="0">
              <a:lnSpc>
                <a:spcPct val="100000"/>
              </a:lnSpc>
              <a:spcBef>
                <a:spcPts val="0"/>
              </a:spcBef>
              <a:spcAft>
                <a:spcPts val="0"/>
              </a:spcAft>
              <a:buClr>
                <a:srgbClr val="000000"/>
              </a:buClr>
              <a:buSzPts val="8000"/>
              <a:buFont typeface="Arial"/>
              <a:buNone/>
            </a:pPr>
            <a:endParaRPr lang="es" sz="2800" b="1" i="0" u="none" strike="noStrike" cap="none" dirty="0">
              <a:solidFill>
                <a:schemeClr val="bg1"/>
              </a:solidFill>
              <a:latin typeface="Arial" panose="020B0604020202020204" pitchFamily="34" charset="0"/>
              <a:cs typeface="Arial" panose="020B0604020202020204" pitchFamily="34" charset="0"/>
              <a:sym typeface="Arial"/>
            </a:endParaRPr>
          </a:p>
          <a:p>
            <a:pPr marL="0" marR="0" lvl="0" indent="0" algn="l" rtl="0">
              <a:lnSpc>
                <a:spcPct val="100000"/>
              </a:lnSpc>
              <a:spcBef>
                <a:spcPts val="0"/>
              </a:spcBef>
              <a:spcAft>
                <a:spcPts val="0"/>
              </a:spcAft>
              <a:buClr>
                <a:srgbClr val="000000"/>
              </a:buClr>
              <a:buSzPts val="8000"/>
              <a:buFont typeface="Arial"/>
              <a:buNone/>
            </a:pPr>
            <a:r>
              <a:rPr lang="es" sz="2800" b="1" i="0" u="none" strike="noStrike" cap="none" dirty="0">
                <a:solidFill>
                  <a:schemeClr val="bg1"/>
                </a:solidFill>
                <a:latin typeface="Arial" panose="020B0604020202020204" pitchFamily="34" charset="0"/>
                <a:cs typeface="Arial" panose="020B0604020202020204" pitchFamily="34" charset="0"/>
                <a:sym typeface="Arial"/>
              </a:rPr>
              <a:t>-Pensemos en </a:t>
            </a:r>
            <a:r>
              <a:rPr lang="es" sz="2800" b="1" dirty="0">
                <a:solidFill>
                  <a:schemeClr val="bg1"/>
                </a:solidFill>
                <a:latin typeface="Arial" panose="020B0604020202020204" pitchFamily="34" charset="0"/>
                <a:cs typeface="Arial" panose="020B0604020202020204" pitchFamily="34" charset="0"/>
              </a:rPr>
              <a:t>la posición de CEO.</a:t>
            </a:r>
          </a:p>
          <a:p>
            <a:pPr marL="0" marR="0" lvl="0" indent="0" algn="l" rtl="0">
              <a:lnSpc>
                <a:spcPct val="100000"/>
              </a:lnSpc>
              <a:spcBef>
                <a:spcPts val="0"/>
              </a:spcBef>
              <a:spcAft>
                <a:spcPts val="0"/>
              </a:spcAft>
              <a:buClr>
                <a:srgbClr val="000000"/>
              </a:buClr>
              <a:buSzPts val="8000"/>
              <a:buFont typeface="Arial"/>
              <a:buNone/>
            </a:pPr>
            <a:r>
              <a:rPr lang="es" sz="2800" b="1" dirty="0">
                <a:solidFill>
                  <a:schemeClr val="bg1"/>
                </a:solidFill>
                <a:latin typeface="Arial" panose="020B0604020202020204" pitchFamily="34" charset="0"/>
                <a:cs typeface="Arial" panose="020B0604020202020204" pitchFamily="34" charset="0"/>
              </a:rPr>
              <a:t>-Una persona que llora en la oficina.</a:t>
            </a:r>
            <a:endParaRPr sz="2800" b="1" i="0" u="none" strike="noStrike" cap="none" dirty="0">
              <a:solidFill>
                <a:schemeClr val="bg1"/>
              </a:solidFill>
              <a:latin typeface="Arial" panose="020B0604020202020204" pitchFamily="34" charset="0"/>
              <a:cs typeface="Arial" panose="020B0604020202020204" pitchFamily="34" charset="0"/>
              <a:sym typeface="Arial"/>
            </a:endParaRPr>
          </a:p>
        </p:txBody>
      </p:sp>
      <p:pic>
        <p:nvPicPr>
          <p:cNvPr id="3" name="Imagen 2">
            <a:extLst>
              <a:ext uri="{FF2B5EF4-FFF2-40B4-BE49-F238E27FC236}">
                <a16:creationId xmlns:a16="http://schemas.microsoft.com/office/drawing/2014/main" id="{E690184B-8109-8647-D6E9-AFCDE6B44A40}"/>
              </a:ext>
            </a:extLst>
          </p:cNvPr>
          <p:cNvPicPr>
            <a:picLocks noChangeAspect="1"/>
          </p:cNvPicPr>
          <p:nvPr/>
        </p:nvPicPr>
        <p:blipFill>
          <a:blip r:embed="rId4"/>
          <a:stretch>
            <a:fillRect/>
          </a:stretch>
        </p:blipFill>
        <p:spPr>
          <a:xfrm>
            <a:off x="6065276" y="3267564"/>
            <a:ext cx="2666482" cy="1494150"/>
          </a:xfrm>
          <a:prstGeom prst="rect">
            <a:avLst/>
          </a:prstGeom>
        </p:spPr>
      </p:pic>
      <p:pic>
        <p:nvPicPr>
          <p:cNvPr id="4" name="Imagen 6">
            <a:extLst>
              <a:ext uri="{FF2B5EF4-FFF2-40B4-BE49-F238E27FC236}">
                <a16:creationId xmlns:a16="http://schemas.microsoft.com/office/drawing/2014/main" id="{BB32EF79-D74E-4AA5-FA80-AD76FDB1544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32799" y="1145826"/>
            <a:ext cx="1239549" cy="1149440"/>
          </a:xfrm>
          <a:prstGeom prst="rect">
            <a:avLst/>
          </a:prstGeom>
        </p:spPr>
      </p:pic>
      <p:pic>
        <p:nvPicPr>
          <p:cNvPr id="6" name="Picture 14" descr="imagenes png tumblr - Buscar con Google | Polaroid frame, Polaroid picture  frame, Polaroid frame png">
            <a:extLst>
              <a:ext uri="{FF2B5EF4-FFF2-40B4-BE49-F238E27FC236}">
                <a16:creationId xmlns:a16="http://schemas.microsoft.com/office/drawing/2014/main" id="{1BBE9BB6-7ACE-C492-3CEA-4A5631D9B89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37760" y="2929545"/>
            <a:ext cx="3721513" cy="2170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215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pic>
        <p:nvPicPr>
          <p:cNvPr id="2" name="Picture 6">
            <a:extLst>
              <a:ext uri="{FF2B5EF4-FFF2-40B4-BE49-F238E27FC236}">
                <a16:creationId xmlns:a16="http://schemas.microsoft.com/office/drawing/2014/main" id="{5582CFE6-B1B5-849B-6697-37F91B5325E3}"/>
              </a:ext>
            </a:extLst>
          </p:cNvPr>
          <p:cNvPicPr>
            <a:picLocks noChangeAspect="1"/>
          </p:cNvPicPr>
          <p:nvPr/>
        </p:nvPicPr>
        <p:blipFill rotWithShape="1">
          <a:blip r:embed="rId4"/>
          <a:srcRect l="5452" t="9768" r="2245" b="13307"/>
          <a:stretch/>
        </p:blipFill>
        <p:spPr>
          <a:xfrm>
            <a:off x="1708557" y="1830917"/>
            <a:ext cx="6107185" cy="1913997"/>
          </a:xfrm>
          <a:prstGeom prst="rect">
            <a:avLst/>
          </a:prstGeom>
        </p:spPr>
      </p:pic>
    </p:spTree>
    <p:extLst>
      <p:ext uri="{BB962C8B-B14F-4D97-AF65-F5344CB8AC3E}">
        <p14:creationId xmlns:p14="http://schemas.microsoft.com/office/powerpoint/2010/main" val="2733050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pic>
        <p:nvPicPr>
          <p:cNvPr id="4" name="Imagen 3">
            <a:extLst>
              <a:ext uri="{FF2B5EF4-FFF2-40B4-BE49-F238E27FC236}">
                <a16:creationId xmlns:a16="http://schemas.microsoft.com/office/drawing/2014/main" id="{7BA8CA29-947C-9CBD-A6F8-3CF0E0EA5B7A}"/>
              </a:ext>
            </a:extLst>
          </p:cNvPr>
          <p:cNvPicPr>
            <a:picLocks noChangeAspect="1"/>
          </p:cNvPicPr>
          <p:nvPr/>
        </p:nvPicPr>
        <p:blipFill rotWithShape="1">
          <a:blip r:embed="rId4"/>
          <a:srcRect r="22596"/>
          <a:stretch/>
        </p:blipFill>
        <p:spPr>
          <a:xfrm>
            <a:off x="6447355" y="1790030"/>
            <a:ext cx="2222665" cy="4071462"/>
          </a:xfrm>
          <a:prstGeom prst="rect">
            <a:avLst/>
          </a:prstGeom>
        </p:spPr>
      </p:pic>
      <p:sp>
        <p:nvSpPr>
          <p:cNvPr id="5" name="Rectángulo: esquinas redondeadas 4">
            <a:extLst>
              <a:ext uri="{FF2B5EF4-FFF2-40B4-BE49-F238E27FC236}">
                <a16:creationId xmlns:a16="http://schemas.microsoft.com/office/drawing/2014/main" id="{BD6AA7F3-B2D1-EA74-3C21-6B9F23C93880}"/>
              </a:ext>
            </a:extLst>
          </p:cNvPr>
          <p:cNvSpPr/>
          <p:nvPr/>
        </p:nvSpPr>
        <p:spPr>
          <a:xfrm>
            <a:off x="-615139" y="1429091"/>
            <a:ext cx="6932429" cy="2285318"/>
          </a:xfrm>
          <a:prstGeom prst="round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t>    </a:t>
            </a:r>
          </a:p>
        </p:txBody>
      </p:sp>
      <p:sp>
        <p:nvSpPr>
          <p:cNvPr id="6" name="Google Shape;64;p2">
            <a:extLst>
              <a:ext uri="{FF2B5EF4-FFF2-40B4-BE49-F238E27FC236}">
                <a16:creationId xmlns:a16="http://schemas.microsoft.com/office/drawing/2014/main" id="{AFA0D131-DCAB-762C-5E6B-85DBBACEC132}"/>
              </a:ext>
            </a:extLst>
          </p:cNvPr>
          <p:cNvSpPr txBox="1"/>
          <p:nvPr/>
        </p:nvSpPr>
        <p:spPr>
          <a:xfrm>
            <a:off x="473980" y="1713351"/>
            <a:ext cx="5544047" cy="1908184"/>
          </a:xfrm>
          <a:prstGeom prst="rect">
            <a:avLst/>
          </a:prstGeom>
          <a:noFill/>
          <a:ln>
            <a:noFill/>
          </a:ln>
        </p:spPr>
        <p:txBody>
          <a:bodyPr spcFirstLastPara="1" wrap="square" lIns="91425" tIns="91425" rIns="91425" bIns="91425" anchor="t" anchorCtr="0">
            <a:spAutoFit/>
          </a:bodyPr>
          <a:lstStyle/>
          <a:p>
            <a:pPr>
              <a:buSzPts val="8000"/>
            </a:pPr>
            <a:r>
              <a:rPr lang="es" sz="2800" b="1" i="0" u="none" strike="noStrike" cap="none" dirty="0">
                <a:solidFill>
                  <a:schemeClr val="bg1"/>
                </a:solidFill>
                <a:latin typeface="Arial"/>
                <a:ea typeface="Arial"/>
                <a:cs typeface="Arial"/>
                <a:sym typeface="Arial"/>
              </a:rPr>
              <a:t> </a:t>
            </a:r>
            <a:r>
              <a:rPr lang="es-ES" sz="2800" b="1" dirty="0">
                <a:solidFill>
                  <a:schemeClr val="bg1"/>
                </a:solidFill>
                <a:latin typeface="Arial" panose="020B0604020202020204" pitchFamily="34" charset="0"/>
                <a:cs typeface="Arial" panose="020B0604020202020204" pitchFamily="34" charset="0"/>
              </a:rPr>
              <a:t>¿Cuántas mujeres creen que trabajamos en el sector energético en la Argentina?</a:t>
            </a:r>
          </a:p>
          <a:p>
            <a:pPr marL="0" marR="0" lvl="0" indent="0" algn="l" rtl="0">
              <a:lnSpc>
                <a:spcPct val="100000"/>
              </a:lnSpc>
              <a:spcBef>
                <a:spcPts val="0"/>
              </a:spcBef>
              <a:spcAft>
                <a:spcPts val="0"/>
              </a:spcAft>
              <a:buClr>
                <a:srgbClr val="000000"/>
              </a:buClr>
              <a:buSzPts val="8000"/>
              <a:buFont typeface="Arial"/>
              <a:buNone/>
            </a:pPr>
            <a:endParaRPr sz="2800" b="1" i="0" u="none" strike="noStrike" cap="none" dirty="0">
              <a:solidFill>
                <a:schemeClr val="bg1"/>
              </a:solidFill>
              <a:latin typeface="Arial"/>
              <a:ea typeface="Arial"/>
              <a:cs typeface="Arial"/>
              <a:sym typeface="Arial"/>
            </a:endParaRPr>
          </a:p>
        </p:txBody>
      </p:sp>
    </p:spTree>
    <p:extLst>
      <p:ext uri="{BB962C8B-B14F-4D97-AF65-F5344CB8AC3E}">
        <p14:creationId xmlns:p14="http://schemas.microsoft.com/office/powerpoint/2010/main" val="1132748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69" name="Google Shape;69;p5"/>
          <p:cNvSpPr txBox="1"/>
          <p:nvPr/>
        </p:nvSpPr>
        <p:spPr>
          <a:xfrm>
            <a:off x="676000" y="810550"/>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pic>
        <p:nvPicPr>
          <p:cNvPr id="2" name="Imagen 7">
            <a:extLst>
              <a:ext uri="{FF2B5EF4-FFF2-40B4-BE49-F238E27FC236}">
                <a16:creationId xmlns:a16="http://schemas.microsoft.com/office/drawing/2014/main" id="{360BDFCD-FBF6-9612-283E-A5CEC9BBCD4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537275" y="1243530"/>
            <a:ext cx="4034726" cy="2601594"/>
          </a:xfrm>
          <a:prstGeom prst="rect">
            <a:avLst/>
          </a:prstGeom>
        </p:spPr>
      </p:pic>
      <p:pic>
        <p:nvPicPr>
          <p:cNvPr id="3" name="Picture 3">
            <a:extLst>
              <a:ext uri="{FF2B5EF4-FFF2-40B4-BE49-F238E27FC236}">
                <a16:creationId xmlns:a16="http://schemas.microsoft.com/office/drawing/2014/main" id="{094E3F12-93C2-A5AD-9DD1-7896514A0DF1}"/>
              </a:ext>
            </a:extLst>
          </p:cNvPr>
          <p:cNvPicPr>
            <a:picLocks noChangeAspect="1"/>
          </p:cNvPicPr>
          <p:nvPr/>
        </p:nvPicPr>
        <p:blipFill rotWithShape="1">
          <a:blip r:embed="rId5"/>
          <a:srcRect t="17030" r="4712" b="1670"/>
          <a:stretch/>
        </p:blipFill>
        <p:spPr>
          <a:xfrm>
            <a:off x="4954772" y="1575872"/>
            <a:ext cx="3466213" cy="2203439"/>
          </a:xfrm>
          <a:prstGeom prst="rect">
            <a:avLst/>
          </a:prstGeom>
        </p:spPr>
      </p:pic>
      <p:sp>
        <p:nvSpPr>
          <p:cNvPr id="4" name="Rectángulo: esquinas redondeadas 3">
            <a:extLst>
              <a:ext uri="{FF2B5EF4-FFF2-40B4-BE49-F238E27FC236}">
                <a16:creationId xmlns:a16="http://schemas.microsoft.com/office/drawing/2014/main" id="{E4E645B4-2F23-21B7-98CF-174DDECBF7FA}"/>
              </a:ext>
            </a:extLst>
          </p:cNvPr>
          <p:cNvSpPr/>
          <p:nvPr/>
        </p:nvSpPr>
        <p:spPr>
          <a:xfrm>
            <a:off x="501548" y="4144433"/>
            <a:ext cx="8311026" cy="1724950"/>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5" name="Google Shape;64;p2">
            <a:extLst>
              <a:ext uri="{FF2B5EF4-FFF2-40B4-BE49-F238E27FC236}">
                <a16:creationId xmlns:a16="http://schemas.microsoft.com/office/drawing/2014/main" id="{17F9A8A3-09E6-F7C1-7D39-E0CC5C54E729}"/>
              </a:ext>
            </a:extLst>
          </p:cNvPr>
          <p:cNvSpPr txBox="1"/>
          <p:nvPr/>
        </p:nvSpPr>
        <p:spPr>
          <a:xfrm>
            <a:off x="1150762" y="4265092"/>
            <a:ext cx="7491690" cy="1107965"/>
          </a:xfrm>
          <a:prstGeom prst="rect">
            <a:avLst/>
          </a:prstGeom>
          <a:noFill/>
          <a:ln>
            <a:noFill/>
          </a:ln>
        </p:spPr>
        <p:txBody>
          <a:bodyPr spcFirstLastPara="1" wrap="square" lIns="91425" tIns="91425" rIns="91425" bIns="91425" anchor="t" anchorCtr="0">
            <a:spAutoFit/>
          </a:bodyPr>
          <a:lstStyle/>
          <a:p>
            <a:pPr>
              <a:buSzPts val="8000"/>
            </a:pPr>
            <a:r>
              <a:rPr lang="es" sz="2000" i="0" u="none" strike="noStrike" cap="none" dirty="0">
                <a:solidFill>
                  <a:schemeClr val="tx1"/>
                </a:solidFill>
                <a:latin typeface="Arial" panose="020B0604020202020204" pitchFamily="34" charset="0"/>
                <a:cs typeface="Arial" panose="020B0604020202020204" pitchFamily="34" charset="0"/>
                <a:sym typeface="Arial"/>
              </a:rPr>
              <a:t> </a:t>
            </a:r>
            <a:r>
              <a:rPr lang="es-ES" sz="2000" dirty="0">
                <a:solidFill>
                  <a:schemeClr val="tx1"/>
                </a:solidFill>
                <a:latin typeface="Arial" panose="020B0604020202020204" pitchFamily="34" charset="0"/>
                <a:cs typeface="Arial" panose="020B0604020202020204" pitchFamily="34" charset="0"/>
              </a:rPr>
              <a:t>Las mujeres representan el </a:t>
            </a:r>
            <a:r>
              <a:rPr lang="es-ES" sz="2000" dirty="0">
                <a:solidFill>
                  <a:schemeClr val="accent1">
                    <a:lumMod val="50000"/>
                  </a:schemeClr>
                </a:solidFill>
                <a:latin typeface="Arial" panose="020B0604020202020204" pitchFamily="34" charset="0"/>
                <a:cs typeface="Arial" panose="020B0604020202020204" pitchFamily="34" charset="0"/>
              </a:rPr>
              <a:t>18%</a:t>
            </a:r>
            <a:r>
              <a:rPr lang="es-ES" sz="2000" dirty="0">
                <a:solidFill>
                  <a:schemeClr val="tx1"/>
                </a:solidFill>
                <a:latin typeface="Arial" panose="020B0604020202020204" pitchFamily="34" charset="0"/>
                <a:cs typeface="Arial" panose="020B0604020202020204" pitchFamily="34" charset="0"/>
              </a:rPr>
              <a:t> de la dotación total en el sector O&amp;G en Argentina</a:t>
            </a:r>
          </a:p>
          <a:p>
            <a:pPr marL="0" marR="0" lvl="0" indent="0" algn="l" rtl="0">
              <a:lnSpc>
                <a:spcPct val="100000"/>
              </a:lnSpc>
              <a:spcBef>
                <a:spcPts val="0"/>
              </a:spcBef>
              <a:spcAft>
                <a:spcPts val="0"/>
              </a:spcAft>
              <a:buClr>
                <a:srgbClr val="000000"/>
              </a:buClr>
              <a:buSzPts val="8000"/>
              <a:buFont typeface="Arial"/>
              <a:buNone/>
            </a:pPr>
            <a:endParaRPr sz="2000" i="0" u="none" strike="noStrike" cap="none" dirty="0">
              <a:solidFill>
                <a:schemeClr val="tx1"/>
              </a:solidFill>
              <a:latin typeface="Arial" panose="020B0604020202020204" pitchFamily="34" charset="0"/>
              <a:cs typeface="Arial" panose="020B0604020202020204" pitchFamily="34" charset="0"/>
              <a:sym typeface="Arial"/>
            </a:endParaRPr>
          </a:p>
        </p:txBody>
      </p:sp>
    </p:spTree>
    <p:extLst>
      <p:ext uri="{BB962C8B-B14F-4D97-AF65-F5344CB8AC3E}">
        <p14:creationId xmlns:p14="http://schemas.microsoft.com/office/powerpoint/2010/main" val="535904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69" name="Google Shape;69;p5"/>
          <p:cNvSpPr txBox="1"/>
          <p:nvPr/>
        </p:nvSpPr>
        <p:spPr>
          <a:xfrm>
            <a:off x="485850" y="791582"/>
            <a:ext cx="8172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pic>
        <p:nvPicPr>
          <p:cNvPr id="1030" name="Picture 6" descr="12,402,154 imágenes, fotos de stock, objetos en 3D y vectores sobre Mundo |  Shutterstock">
            <a:extLst>
              <a:ext uri="{FF2B5EF4-FFF2-40B4-BE49-F238E27FC236}">
                <a16:creationId xmlns:a16="http://schemas.microsoft.com/office/drawing/2014/main" id="{992FFFDD-2971-0B22-5C74-2DA7EEAFBA3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3505"/>
          <a:stretch/>
        </p:blipFill>
        <p:spPr bwMode="auto">
          <a:xfrm>
            <a:off x="2485230" y="3074891"/>
            <a:ext cx="3014699" cy="1576060"/>
          </a:xfrm>
          <a:prstGeom prst="rect">
            <a:avLst/>
          </a:prstGeom>
          <a:noFill/>
          <a:extLst>
            <a:ext uri="{909E8E84-426E-40DD-AFC4-6F175D3DCCD1}">
              <a14:hiddenFill xmlns:a14="http://schemas.microsoft.com/office/drawing/2010/main">
                <a:solidFill>
                  <a:srgbClr val="FFFFFF"/>
                </a:solidFill>
              </a14:hiddenFill>
            </a:ext>
          </a:extLst>
        </p:spPr>
      </p:pic>
      <p:grpSp>
        <p:nvGrpSpPr>
          <p:cNvPr id="26" name="Grupo 25">
            <a:extLst>
              <a:ext uri="{FF2B5EF4-FFF2-40B4-BE49-F238E27FC236}">
                <a16:creationId xmlns:a16="http://schemas.microsoft.com/office/drawing/2014/main" id="{A179BE85-CBA7-9718-2E05-D1562D36816D}"/>
              </a:ext>
            </a:extLst>
          </p:cNvPr>
          <p:cNvGrpSpPr/>
          <p:nvPr/>
        </p:nvGrpSpPr>
        <p:grpSpPr>
          <a:xfrm>
            <a:off x="-1760524" y="2030006"/>
            <a:ext cx="5976362" cy="2685450"/>
            <a:chOff x="-1758390" y="1787136"/>
            <a:chExt cx="6285797" cy="2942611"/>
          </a:xfrm>
        </p:grpSpPr>
        <p:sp>
          <p:nvSpPr>
            <p:cNvPr id="16" name="Rectángulo: esquinas redondeadas 15">
              <a:extLst>
                <a:ext uri="{FF2B5EF4-FFF2-40B4-BE49-F238E27FC236}">
                  <a16:creationId xmlns:a16="http://schemas.microsoft.com/office/drawing/2014/main" id="{D9E77CB5-2F9F-EFD8-71A3-CB1889BC6F70}"/>
                </a:ext>
              </a:extLst>
            </p:cNvPr>
            <p:cNvSpPr/>
            <p:nvPr/>
          </p:nvSpPr>
          <p:spPr>
            <a:xfrm>
              <a:off x="-1758390" y="4170225"/>
              <a:ext cx="4242161" cy="537210"/>
            </a:xfrm>
            <a:prstGeom prst="roundRect">
              <a:avLst/>
            </a:prstGeom>
            <a:solidFill>
              <a:srgbClr val="9999FF"/>
            </a:solidFill>
            <a:ln>
              <a:solidFill>
                <a:srgbClr val="CCC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9" name="Rectángulo: esquinas redondeadas 8">
              <a:extLst>
                <a:ext uri="{FF2B5EF4-FFF2-40B4-BE49-F238E27FC236}">
                  <a16:creationId xmlns:a16="http://schemas.microsoft.com/office/drawing/2014/main" id="{50B05E48-D0E0-E3E8-9937-DC7765BA74CC}"/>
                </a:ext>
              </a:extLst>
            </p:cNvPr>
            <p:cNvSpPr/>
            <p:nvPr/>
          </p:nvSpPr>
          <p:spPr>
            <a:xfrm>
              <a:off x="-725913" y="1787136"/>
              <a:ext cx="5253320" cy="537210"/>
            </a:xfrm>
            <a:prstGeom prst="roundRect">
              <a:avLst/>
            </a:prstGeom>
            <a:solidFill>
              <a:srgbClr val="9999FF"/>
            </a:solidFill>
            <a:ln>
              <a:solidFill>
                <a:srgbClr val="CCCC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AR"/>
            </a:p>
          </p:txBody>
        </p:sp>
        <p:sp>
          <p:nvSpPr>
            <p:cNvPr id="13" name="Rectángulo: esquinas redondeadas 12">
              <a:extLst>
                <a:ext uri="{FF2B5EF4-FFF2-40B4-BE49-F238E27FC236}">
                  <a16:creationId xmlns:a16="http://schemas.microsoft.com/office/drawing/2014/main" id="{66342E24-DC1C-C1C4-9F49-649ED2A82ED4}"/>
                </a:ext>
              </a:extLst>
            </p:cNvPr>
            <p:cNvSpPr/>
            <p:nvPr/>
          </p:nvSpPr>
          <p:spPr>
            <a:xfrm>
              <a:off x="-725913" y="2575342"/>
              <a:ext cx="4614431" cy="537210"/>
            </a:xfrm>
            <a:prstGeom prst="roundRect">
              <a:avLst/>
            </a:prstGeom>
            <a:solidFill>
              <a:srgbClr val="9999FF"/>
            </a:solidFill>
            <a:ln>
              <a:solidFill>
                <a:srgbClr val="CCC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4" name="Rectángulo: esquinas redondeadas 13">
              <a:extLst>
                <a:ext uri="{FF2B5EF4-FFF2-40B4-BE49-F238E27FC236}">
                  <a16:creationId xmlns:a16="http://schemas.microsoft.com/office/drawing/2014/main" id="{899D9DE7-0DE7-C8B6-129F-7C31FB01A6CB}"/>
                </a:ext>
              </a:extLst>
            </p:cNvPr>
            <p:cNvSpPr/>
            <p:nvPr/>
          </p:nvSpPr>
          <p:spPr>
            <a:xfrm>
              <a:off x="-1097050" y="3382019"/>
              <a:ext cx="4242161" cy="537210"/>
            </a:xfrm>
            <a:prstGeom prst="roundRect">
              <a:avLst/>
            </a:prstGeom>
            <a:solidFill>
              <a:srgbClr val="9999FF"/>
            </a:solidFill>
            <a:ln>
              <a:solidFill>
                <a:srgbClr val="CCC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1" name="Google Shape;64;p2">
              <a:extLst>
                <a:ext uri="{FF2B5EF4-FFF2-40B4-BE49-F238E27FC236}">
                  <a16:creationId xmlns:a16="http://schemas.microsoft.com/office/drawing/2014/main" id="{BD8BC5E0-E252-D12A-16DA-C4E6235D92C1}"/>
                </a:ext>
              </a:extLst>
            </p:cNvPr>
            <p:cNvSpPr txBox="1"/>
            <p:nvPr/>
          </p:nvSpPr>
          <p:spPr>
            <a:xfrm>
              <a:off x="410541" y="1829435"/>
              <a:ext cx="4059725" cy="2900312"/>
            </a:xfrm>
            <a:prstGeom prst="rect">
              <a:avLst/>
            </a:prstGeom>
            <a:noFill/>
            <a:ln>
              <a:noFill/>
            </a:ln>
          </p:spPr>
          <p:txBody>
            <a:bodyPr spcFirstLastPara="1" wrap="square" lIns="91425" tIns="91425" rIns="91425" bIns="91425" anchor="t" anchorCtr="0">
              <a:spAutoFit/>
            </a:bodyPr>
            <a:lstStyle/>
            <a:p>
              <a:pPr>
                <a:buSzPts val="8000"/>
              </a:pPr>
              <a:r>
                <a:rPr lang="es-ES" sz="1600" b="1" dirty="0">
                  <a:solidFill>
                    <a:schemeClr val="tx1"/>
                  </a:solidFill>
                  <a:latin typeface="Arial" panose="020B0604020202020204" pitchFamily="34" charset="0"/>
                  <a:cs typeface="Arial" panose="020B0604020202020204" pitchFamily="34" charset="0"/>
                </a:rPr>
                <a:t>EUROPA 33%</a:t>
              </a:r>
            </a:p>
            <a:p>
              <a:pPr>
                <a:buSzPts val="8000"/>
              </a:pPr>
              <a:endParaRPr lang="es-ES" sz="1600" b="1" dirty="0">
                <a:solidFill>
                  <a:schemeClr val="tx1"/>
                </a:solidFill>
                <a:latin typeface="Arial" panose="020B0604020202020204" pitchFamily="34" charset="0"/>
                <a:cs typeface="Arial" panose="020B0604020202020204" pitchFamily="34" charset="0"/>
              </a:endParaRPr>
            </a:p>
            <a:p>
              <a:pPr>
                <a:buSzPts val="8000"/>
              </a:pPr>
              <a:endParaRPr lang="es-ES" sz="1600" b="1" dirty="0">
                <a:solidFill>
                  <a:schemeClr val="tx1"/>
                </a:solidFill>
                <a:latin typeface="Arial" panose="020B0604020202020204" pitchFamily="34" charset="0"/>
                <a:cs typeface="Arial" panose="020B0604020202020204" pitchFamily="34" charset="0"/>
              </a:endParaRPr>
            </a:p>
            <a:p>
              <a:pPr marL="0" marR="0" lvl="0" indent="0" algn="l" rtl="0">
                <a:lnSpc>
                  <a:spcPct val="100000"/>
                </a:lnSpc>
                <a:spcBef>
                  <a:spcPts val="0"/>
                </a:spcBef>
                <a:spcAft>
                  <a:spcPts val="0"/>
                </a:spcAft>
                <a:buClr>
                  <a:srgbClr val="000000"/>
                </a:buClr>
                <a:buSzPts val="8000"/>
                <a:buFont typeface="Arial"/>
                <a:buNone/>
              </a:pPr>
              <a:r>
                <a:rPr lang="es-ES" sz="1600" b="1" i="0" u="none" strike="noStrike" cap="none" dirty="0">
                  <a:solidFill>
                    <a:schemeClr val="tx1"/>
                  </a:solidFill>
                  <a:latin typeface="Arial" panose="020B0604020202020204" pitchFamily="34" charset="0"/>
                  <a:cs typeface="Arial" panose="020B0604020202020204" pitchFamily="34" charset="0"/>
                  <a:sym typeface="Arial"/>
                </a:rPr>
                <a:t>AMERICA DEL NORTE 25%</a:t>
              </a:r>
            </a:p>
            <a:p>
              <a:pPr marL="0" marR="0" lvl="0" indent="0" algn="l" rtl="0">
                <a:lnSpc>
                  <a:spcPct val="100000"/>
                </a:lnSpc>
                <a:spcBef>
                  <a:spcPts val="0"/>
                </a:spcBef>
                <a:spcAft>
                  <a:spcPts val="0"/>
                </a:spcAft>
                <a:buClr>
                  <a:srgbClr val="000000"/>
                </a:buClr>
                <a:buSzPts val="8000"/>
                <a:buFont typeface="Arial"/>
                <a:buNone/>
              </a:pPr>
              <a:endParaRPr lang="es-ES" sz="1600" b="1" i="0" u="none" strike="noStrike" cap="none" dirty="0">
                <a:solidFill>
                  <a:schemeClr val="tx1"/>
                </a:solidFill>
                <a:latin typeface="Arial" panose="020B0604020202020204" pitchFamily="34" charset="0"/>
                <a:cs typeface="Arial" panose="020B0604020202020204" pitchFamily="34" charset="0"/>
                <a:sym typeface="Arial"/>
              </a:endParaRPr>
            </a:p>
            <a:p>
              <a:pPr marL="0" marR="0" lvl="0" indent="0" algn="l" rtl="0">
                <a:lnSpc>
                  <a:spcPct val="100000"/>
                </a:lnSpc>
                <a:spcBef>
                  <a:spcPts val="0"/>
                </a:spcBef>
                <a:spcAft>
                  <a:spcPts val="0"/>
                </a:spcAft>
                <a:buClr>
                  <a:srgbClr val="000000"/>
                </a:buClr>
                <a:buSzPts val="8000"/>
                <a:buFont typeface="Arial"/>
                <a:buNone/>
              </a:pPr>
              <a:endParaRPr lang="es-ES" sz="1600" b="1" i="0" u="none" strike="noStrike" cap="none" dirty="0">
                <a:solidFill>
                  <a:schemeClr val="tx1"/>
                </a:solidFill>
                <a:latin typeface="Arial" panose="020B0604020202020204" pitchFamily="34" charset="0"/>
                <a:cs typeface="Arial" panose="020B0604020202020204" pitchFamily="34" charset="0"/>
                <a:sym typeface="Arial"/>
              </a:endParaRPr>
            </a:p>
            <a:p>
              <a:pPr marL="0" marR="0" lvl="0" indent="0" algn="l" rtl="0">
                <a:lnSpc>
                  <a:spcPct val="100000"/>
                </a:lnSpc>
                <a:spcBef>
                  <a:spcPts val="0"/>
                </a:spcBef>
                <a:spcAft>
                  <a:spcPts val="0"/>
                </a:spcAft>
                <a:buClr>
                  <a:srgbClr val="000000"/>
                </a:buClr>
                <a:buSzPts val="8000"/>
                <a:buFont typeface="Arial"/>
                <a:buNone/>
              </a:pPr>
              <a:r>
                <a:rPr lang="es-ES" sz="1600" b="1" i="0" u="none" strike="noStrike" cap="none" dirty="0">
                  <a:solidFill>
                    <a:schemeClr val="tx1"/>
                  </a:solidFill>
                  <a:latin typeface="Arial" panose="020B0604020202020204" pitchFamily="34" charset="0"/>
                  <a:cs typeface="Arial" panose="020B0604020202020204" pitchFamily="34" charset="0"/>
                  <a:sym typeface="Arial"/>
                </a:rPr>
                <a:t>AMERI</a:t>
              </a:r>
              <a:r>
                <a:rPr lang="es-ES" sz="1600" b="1" dirty="0">
                  <a:solidFill>
                    <a:schemeClr val="tx1"/>
                  </a:solidFill>
                  <a:latin typeface="Arial" panose="020B0604020202020204" pitchFamily="34" charset="0"/>
                  <a:cs typeface="Arial" panose="020B0604020202020204" pitchFamily="34" charset="0"/>
                </a:rPr>
                <a:t>CA LATINA 21%</a:t>
              </a:r>
            </a:p>
            <a:p>
              <a:pPr marL="0" marR="0" lvl="0" indent="0" algn="l" rtl="0">
                <a:lnSpc>
                  <a:spcPct val="100000"/>
                </a:lnSpc>
                <a:spcBef>
                  <a:spcPts val="0"/>
                </a:spcBef>
                <a:spcAft>
                  <a:spcPts val="0"/>
                </a:spcAft>
                <a:buClr>
                  <a:srgbClr val="000000"/>
                </a:buClr>
                <a:buSzPts val="8000"/>
                <a:buFont typeface="Arial"/>
                <a:buNone/>
              </a:pPr>
              <a:endParaRPr lang="es-ES" sz="1600" b="1" i="0" u="none" strike="noStrike" cap="none" dirty="0">
                <a:solidFill>
                  <a:schemeClr val="tx1"/>
                </a:solidFill>
                <a:latin typeface="Arial" panose="020B0604020202020204" pitchFamily="34" charset="0"/>
                <a:cs typeface="Arial" panose="020B0604020202020204" pitchFamily="34" charset="0"/>
                <a:sym typeface="Arial"/>
              </a:endParaRPr>
            </a:p>
            <a:p>
              <a:pPr marL="0" marR="0" lvl="0" indent="0" algn="l" rtl="0">
                <a:lnSpc>
                  <a:spcPct val="100000"/>
                </a:lnSpc>
                <a:spcBef>
                  <a:spcPts val="0"/>
                </a:spcBef>
                <a:spcAft>
                  <a:spcPts val="0"/>
                </a:spcAft>
                <a:buClr>
                  <a:srgbClr val="000000"/>
                </a:buClr>
                <a:buSzPts val="8000"/>
                <a:buFont typeface="Arial"/>
                <a:buNone/>
              </a:pPr>
              <a:endParaRPr lang="es-ES" sz="1600" b="1" i="0" u="none" strike="noStrike" cap="none" dirty="0">
                <a:solidFill>
                  <a:schemeClr val="tx1"/>
                </a:solidFill>
                <a:latin typeface="Arial" panose="020B0604020202020204" pitchFamily="34" charset="0"/>
                <a:cs typeface="Arial" panose="020B0604020202020204" pitchFamily="34" charset="0"/>
                <a:sym typeface="Arial"/>
              </a:endParaRPr>
            </a:p>
            <a:p>
              <a:pPr marL="0" marR="0" lvl="0" indent="0" algn="l" rtl="0">
                <a:lnSpc>
                  <a:spcPct val="100000"/>
                </a:lnSpc>
                <a:spcBef>
                  <a:spcPts val="0"/>
                </a:spcBef>
                <a:spcAft>
                  <a:spcPts val="0"/>
                </a:spcAft>
                <a:buClr>
                  <a:srgbClr val="000000"/>
                </a:buClr>
                <a:buSzPts val="8000"/>
                <a:buFont typeface="Arial"/>
                <a:buNone/>
              </a:pPr>
              <a:r>
                <a:rPr lang="es-ES" sz="1600" b="1" i="0" u="none" strike="noStrike" cap="none" dirty="0">
                  <a:solidFill>
                    <a:schemeClr val="tx1"/>
                  </a:solidFill>
                  <a:latin typeface="Arial" panose="020B0604020202020204" pitchFamily="34" charset="0"/>
                  <a:cs typeface="Arial" panose="020B0604020202020204" pitchFamily="34" charset="0"/>
                  <a:sym typeface="Arial"/>
                </a:rPr>
                <a:t>ARGENTINA 18%</a:t>
              </a:r>
              <a:endParaRPr sz="1600" b="1" i="0" u="none" strike="noStrike" cap="none" dirty="0">
                <a:solidFill>
                  <a:schemeClr val="tx1"/>
                </a:solidFill>
                <a:latin typeface="Arial" panose="020B0604020202020204" pitchFamily="34" charset="0"/>
                <a:cs typeface="Arial" panose="020B0604020202020204" pitchFamily="34" charset="0"/>
                <a:sym typeface="Arial"/>
              </a:endParaRPr>
            </a:p>
          </p:txBody>
        </p:sp>
      </p:grpSp>
      <p:pic>
        <p:nvPicPr>
          <p:cNvPr id="1028" name="Picture 4" descr="Mujeres Oil &amp; Gas: Trabajando junto a empresas por la equidad - Surtidores  LATAM - Líderes en Noticias sobre combustibles en Latinoamérica">
            <a:extLst>
              <a:ext uri="{FF2B5EF4-FFF2-40B4-BE49-F238E27FC236}">
                <a16:creationId xmlns:a16="http://schemas.microsoft.com/office/drawing/2014/main" id="{1F5E5002-6023-15A1-E37A-C431750609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45082" y="2411662"/>
            <a:ext cx="3842777" cy="2151955"/>
          </a:xfrm>
          <a:prstGeom prst="rect">
            <a:avLst/>
          </a:prstGeom>
          <a:ln w="127000" cap="rnd">
            <a:no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a:extLst>
            <a:ext uri="{909E8E84-426E-40DD-AFC4-6F175D3DCCD1}">
              <a14:hiddenFill xmlns:a14="http://schemas.microsoft.com/office/drawing/2010/main">
                <a:solidFill>
                  <a:srgbClr val="FFFFFF"/>
                </a:solidFill>
              </a14:hiddenFill>
            </a:ext>
          </a:extLst>
        </p:spPr>
      </p:pic>
      <p:grpSp>
        <p:nvGrpSpPr>
          <p:cNvPr id="23" name="Grupo 22">
            <a:extLst>
              <a:ext uri="{FF2B5EF4-FFF2-40B4-BE49-F238E27FC236}">
                <a16:creationId xmlns:a16="http://schemas.microsoft.com/office/drawing/2014/main" id="{CB3F45CC-E239-44EA-708C-78E77AD41CEC}"/>
              </a:ext>
            </a:extLst>
          </p:cNvPr>
          <p:cNvGrpSpPr/>
          <p:nvPr/>
        </p:nvGrpSpPr>
        <p:grpSpPr>
          <a:xfrm>
            <a:off x="3628623" y="943279"/>
            <a:ext cx="6675697" cy="932128"/>
            <a:chOff x="3628623" y="943279"/>
            <a:chExt cx="6675697" cy="932128"/>
          </a:xfrm>
        </p:grpSpPr>
        <p:sp>
          <p:nvSpPr>
            <p:cNvPr id="24" name="Rectángulo: esquinas redondeadas 23">
              <a:extLst>
                <a:ext uri="{FF2B5EF4-FFF2-40B4-BE49-F238E27FC236}">
                  <a16:creationId xmlns:a16="http://schemas.microsoft.com/office/drawing/2014/main" id="{0D9BE59D-139D-B2BC-0BFB-7D13119B5AE1}"/>
                </a:ext>
              </a:extLst>
            </p:cNvPr>
            <p:cNvSpPr/>
            <p:nvPr/>
          </p:nvSpPr>
          <p:spPr>
            <a:xfrm>
              <a:off x="3628623" y="943279"/>
              <a:ext cx="6675697" cy="800189"/>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25" name="Google Shape;64;p2">
              <a:extLst>
                <a:ext uri="{FF2B5EF4-FFF2-40B4-BE49-F238E27FC236}">
                  <a16:creationId xmlns:a16="http://schemas.microsoft.com/office/drawing/2014/main" id="{A32E9197-9575-6F2D-2B0B-03F24634E7AC}"/>
                </a:ext>
              </a:extLst>
            </p:cNvPr>
            <p:cNvSpPr txBox="1"/>
            <p:nvPr/>
          </p:nvSpPr>
          <p:spPr>
            <a:xfrm>
              <a:off x="3893976" y="1075218"/>
              <a:ext cx="5486400" cy="800189"/>
            </a:xfrm>
            <a:prstGeom prst="rect">
              <a:avLst/>
            </a:prstGeom>
            <a:noFill/>
            <a:ln>
              <a:noFill/>
            </a:ln>
          </p:spPr>
          <p:txBody>
            <a:bodyPr spcFirstLastPara="1" wrap="square" lIns="91425" tIns="91425" rIns="91425" bIns="91425" anchor="t" anchorCtr="0">
              <a:spAutoFit/>
            </a:bodyPr>
            <a:lstStyle/>
            <a:p>
              <a:pPr>
                <a:buSzPts val="8000"/>
              </a:pPr>
              <a:r>
                <a:rPr lang="es" sz="2000" i="0" u="none" strike="noStrike" cap="none" dirty="0">
                  <a:solidFill>
                    <a:schemeClr val="tx1"/>
                  </a:solidFill>
                  <a:latin typeface="Arial"/>
                  <a:ea typeface="Arial"/>
                  <a:cs typeface="Arial"/>
                  <a:sym typeface="Arial"/>
                </a:rPr>
                <a:t> </a:t>
              </a:r>
              <a:r>
                <a:rPr lang="es-ES" sz="2000" dirty="0">
                  <a:solidFill>
                    <a:schemeClr val="tx1"/>
                  </a:solidFill>
                  <a:latin typeface="Arial" panose="020B0604020202020204" pitchFamily="34" charset="0"/>
                  <a:cs typeface="Arial" panose="020B0604020202020204" pitchFamily="34" charset="0"/>
                </a:rPr>
                <a:t>¿Cuál es la distribución en el mundo?</a:t>
              </a:r>
            </a:p>
            <a:p>
              <a:pPr marL="0" marR="0" lvl="0" indent="0" algn="l" rtl="0">
                <a:lnSpc>
                  <a:spcPct val="100000"/>
                </a:lnSpc>
                <a:spcBef>
                  <a:spcPts val="0"/>
                </a:spcBef>
                <a:spcAft>
                  <a:spcPts val="0"/>
                </a:spcAft>
                <a:buClr>
                  <a:srgbClr val="000000"/>
                </a:buClr>
                <a:buSzPts val="8000"/>
                <a:buFont typeface="Arial"/>
                <a:buNone/>
              </a:pPr>
              <a:endParaRPr sz="2000" i="0" u="none" strike="noStrike" cap="none" dirty="0">
                <a:solidFill>
                  <a:schemeClr val="tx1"/>
                </a:solidFill>
                <a:latin typeface="Arial"/>
                <a:ea typeface="Arial"/>
                <a:cs typeface="Arial"/>
                <a:sym typeface="Arial"/>
              </a:endParaRPr>
            </a:p>
          </p:txBody>
        </p:sp>
      </p:grpSp>
      <p:pic>
        <p:nvPicPr>
          <p:cNvPr id="1038" name="Picture 14" descr="short Polaroid png by dianasurvive on DeviantArt">
            <a:extLst>
              <a:ext uri="{FF2B5EF4-FFF2-40B4-BE49-F238E27FC236}">
                <a16:creationId xmlns:a16="http://schemas.microsoft.com/office/drawing/2014/main" id="{3B384EE7-08D5-8ACD-052E-6C2657926FE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5732" y="2275137"/>
            <a:ext cx="4181475" cy="267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162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p:tgtEl>
                                          <p:spTgt spid="6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grpSp>
        <p:nvGrpSpPr>
          <p:cNvPr id="16" name="Grupo 15">
            <a:extLst>
              <a:ext uri="{FF2B5EF4-FFF2-40B4-BE49-F238E27FC236}">
                <a16:creationId xmlns:a16="http://schemas.microsoft.com/office/drawing/2014/main" id="{F96EDFED-3B63-F8B4-E2EB-706E2C30513E}"/>
              </a:ext>
            </a:extLst>
          </p:cNvPr>
          <p:cNvGrpSpPr/>
          <p:nvPr/>
        </p:nvGrpSpPr>
        <p:grpSpPr>
          <a:xfrm>
            <a:off x="3628623" y="943279"/>
            <a:ext cx="6675697" cy="970178"/>
            <a:chOff x="3628623" y="943279"/>
            <a:chExt cx="6675697" cy="970178"/>
          </a:xfrm>
        </p:grpSpPr>
        <p:sp>
          <p:nvSpPr>
            <p:cNvPr id="10" name="Rectángulo: esquinas redondeadas 9">
              <a:extLst>
                <a:ext uri="{FF2B5EF4-FFF2-40B4-BE49-F238E27FC236}">
                  <a16:creationId xmlns:a16="http://schemas.microsoft.com/office/drawing/2014/main" id="{E777306A-AF2C-9DE2-BC2F-A31296D86BD1}"/>
                </a:ext>
              </a:extLst>
            </p:cNvPr>
            <p:cNvSpPr/>
            <p:nvPr/>
          </p:nvSpPr>
          <p:spPr>
            <a:xfrm>
              <a:off x="3628623" y="943279"/>
              <a:ext cx="6675697" cy="800189"/>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t>    </a:t>
              </a:r>
            </a:p>
          </p:txBody>
        </p:sp>
        <p:sp>
          <p:nvSpPr>
            <p:cNvPr id="9" name="Google Shape;64;p2">
              <a:extLst>
                <a:ext uri="{FF2B5EF4-FFF2-40B4-BE49-F238E27FC236}">
                  <a16:creationId xmlns:a16="http://schemas.microsoft.com/office/drawing/2014/main" id="{C034016B-60E5-8F46-610C-EE48EEF05A5C}"/>
                </a:ext>
              </a:extLst>
            </p:cNvPr>
            <p:cNvSpPr txBox="1"/>
            <p:nvPr/>
          </p:nvSpPr>
          <p:spPr>
            <a:xfrm>
              <a:off x="3628623" y="1113268"/>
              <a:ext cx="5486400" cy="800189"/>
            </a:xfrm>
            <a:prstGeom prst="rect">
              <a:avLst/>
            </a:prstGeom>
            <a:noFill/>
            <a:ln>
              <a:noFill/>
            </a:ln>
          </p:spPr>
          <p:txBody>
            <a:bodyPr spcFirstLastPara="1" wrap="square" lIns="91425" tIns="91425" rIns="91425" bIns="91425" anchor="t" anchorCtr="0">
              <a:spAutoFit/>
            </a:bodyPr>
            <a:lstStyle/>
            <a:p>
              <a:pPr>
                <a:buSzPts val="8000"/>
              </a:pPr>
              <a:r>
                <a:rPr lang="es" sz="2000" i="0" u="none" strike="noStrike" cap="none" dirty="0">
                  <a:solidFill>
                    <a:schemeClr val="tx1"/>
                  </a:solidFill>
                  <a:latin typeface="Arial"/>
                  <a:ea typeface="Arial"/>
                  <a:cs typeface="Arial"/>
                  <a:sym typeface="Arial"/>
                </a:rPr>
                <a:t> </a:t>
              </a:r>
              <a:r>
                <a:rPr lang="es-ES" sz="2000" dirty="0">
                  <a:solidFill>
                    <a:schemeClr val="tx1"/>
                  </a:solidFill>
                  <a:latin typeface="Arial" panose="020B0604020202020204" pitchFamily="34" charset="0"/>
                  <a:cs typeface="Arial" panose="020B0604020202020204" pitchFamily="34" charset="0"/>
                </a:rPr>
                <a:t>¿Cuál es la distribución en la alta dirección?</a:t>
              </a:r>
            </a:p>
            <a:p>
              <a:pPr marL="0" marR="0" lvl="0" indent="0" algn="l" rtl="0">
                <a:lnSpc>
                  <a:spcPct val="100000"/>
                </a:lnSpc>
                <a:spcBef>
                  <a:spcPts val="0"/>
                </a:spcBef>
                <a:spcAft>
                  <a:spcPts val="0"/>
                </a:spcAft>
                <a:buClr>
                  <a:srgbClr val="000000"/>
                </a:buClr>
                <a:buSzPts val="8000"/>
                <a:buFont typeface="Arial"/>
                <a:buNone/>
              </a:pPr>
              <a:endParaRPr sz="2000" i="0" u="none" strike="noStrike" cap="none" dirty="0">
                <a:solidFill>
                  <a:schemeClr val="tx1"/>
                </a:solidFill>
                <a:latin typeface="Arial"/>
                <a:ea typeface="Arial"/>
                <a:cs typeface="Arial"/>
                <a:sym typeface="Arial"/>
              </a:endParaRPr>
            </a:p>
          </p:txBody>
        </p:sp>
      </p:grpSp>
      <p:grpSp>
        <p:nvGrpSpPr>
          <p:cNvPr id="23" name="Grupo 22">
            <a:extLst>
              <a:ext uri="{FF2B5EF4-FFF2-40B4-BE49-F238E27FC236}">
                <a16:creationId xmlns:a16="http://schemas.microsoft.com/office/drawing/2014/main" id="{58FF0AE7-60BB-E4C7-F03B-18C69DE74DB5}"/>
              </a:ext>
            </a:extLst>
          </p:cNvPr>
          <p:cNvGrpSpPr/>
          <p:nvPr/>
        </p:nvGrpSpPr>
        <p:grpSpPr>
          <a:xfrm>
            <a:off x="-1161358" y="2012020"/>
            <a:ext cx="12191999" cy="1609005"/>
            <a:chOff x="-1189492" y="1563330"/>
            <a:chExt cx="12191999" cy="2294168"/>
          </a:xfrm>
          <a:solidFill>
            <a:schemeClr val="bg2">
              <a:lumMod val="20000"/>
              <a:lumOff val="80000"/>
            </a:schemeClr>
          </a:solidFill>
        </p:grpSpPr>
        <p:sp>
          <p:nvSpPr>
            <p:cNvPr id="21" name="Rectángulo 10">
              <a:extLst>
                <a:ext uri="{FF2B5EF4-FFF2-40B4-BE49-F238E27FC236}">
                  <a16:creationId xmlns:a16="http://schemas.microsoft.com/office/drawing/2014/main" id="{47B61584-53FD-CE34-540D-F75855CD9D69}"/>
                </a:ext>
              </a:extLst>
            </p:cNvPr>
            <p:cNvSpPr/>
            <p:nvPr/>
          </p:nvSpPr>
          <p:spPr>
            <a:xfrm>
              <a:off x="-1189492" y="1563330"/>
              <a:ext cx="12191999" cy="229416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2" name="Título 3">
              <a:extLst>
                <a:ext uri="{FF2B5EF4-FFF2-40B4-BE49-F238E27FC236}">
                  <a16:creationId xmlns:a16="http://schemas.microsoft.com/office/drawing/2014/main" id="{051B5645-3E31-16DC-36DE-F3D8548F8375}"/>
                </a:ext>
              </a:extLst>
            </p:cNvPr>
            <p:cNvSpPr txBox="1">
              <a:spLocks/>
            </p:cNvSpPr>
            <p:nvPr/>
          </p:nvSpPr>
          <p:spPr>
            <a:xfrm>
              <a:off x="445416" y="1805705"/>
              <a:ext cx="5371711" cy="1835101"/>
            </a:xfrm>
            <a:prstGeom prst="rect">
              <a:avLst/>
            </a:prstGeom>
            <a:grp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2000" b="1" dirty="0">
                  <a:solidFill>
                    <a:schemeClr val="accent1">
                      <a:lumMod val="50000"/>
                    </a:schemeClr>
                  </a:solidFill>
                  <a:latin typeface="Arial" panose="020B0604020202020204" pitchFamily="34" charset="0"/>
                  <a:ea typeface="Arial"/>
                  <a:cs typeface="Arial" panose="020B0604020202020204" pitchFamily="34" charset="0"/>
                </a:rPr>
                <a:t>Menos del 5% </a:t>
              </a:r>
              <a:r>
                <a:rPr lang="es-MX" sz="2000" dirty="0">
                  <a:solidFill>
                    <a:schemeClr val="accent1">
                      <a:lumMod val="50000"/>
                    </a:schemeClr>
                  </a:solidFill>
                  <a:latin typeface="Arial" panose="020B0604020202020204" pitchFamily="34" charset="0"/>
                  <a:ea typeface="Arial"/>
                  <a:cs typeface="Arial" panose="020B0604020202020204" pitchFamily="34" charset="0"/>
                </a:rPr>
                <a:t>de las empresas encuestadas</a:t>
              </a:r>
              <a:br>
                <a:rPr lang="es-MX" sz="2000" dirty="0">
                  <a:solidFill>
                    <a:schemeClr val="accent1">
                      <a:lumMod val="50000"/>
                    </a:schemeClr>
                  </a:solidFill>
                  <a:latin typeface="Arial" panose="020B0604020202020204" pitchFamily="34" charset="0"/>
                  <a:ea typeface="Arial"/>
                  <a:cs typeface="Arial" panose="020B0604020202020204" pitchFamily="34" charset="0"/>
                </a:rPr>
              </a:br>
              <a:r>
                <a:rPr lang="es-MX" sz="2000" dirty="0">
                  <a:solidFill>
                    <a:schemeClr val="accent1">
                      <a:lumMod val="50000"/>
                    </a:schemeClr>
                  </a:solidFill>
                  <a:latin typeface="Arial" panose="020B0604020202020204" pitchFamily="34" charset="0"/>
                  <a:ea typeface="Arial"/>
                  <a:cs typeface="Arial" panose="020B0604020202020204" pitchFamily="34" charset="0"/>
                </a:rPr>
                <a:t>son lideradas por mujeres, y el </a:t>
              </a:r>
              <a:r>
                <a:rPr lang="es-MX" sz="2000" b="1" dirty="0">
                  <a:solidFill>
                    <a:schemeClr val="accent1">
                      <a:lumMod val="50000"/>
                    </a:schemeClr>
                  </a:solidFill>
                  <a:latin typeface="Arial" panose="020B0604020202020204" pitchFamily="34" charset="0"/>
                  <a:ea typeface="Arial"/>
                  <a:cs typeface="Arial" panose="020B0604020202020204" pitchFamily="34" charset="0"/>
                </a:rPr>
                <a:t>15,2%</a:t>
              </a:r>
              <a:r>
                <a:rPr lang="es-MX" sz="2000" dirty="0">
                  <a:solidFill>
                    <a:schemeClr val="accent1">
                      <a:lumMod val="50000"/>
                    </a:schemeClr>
                  </a:solidFill>
                  <a:latin typeface="Arial" panose="020B0604020202020204" pitchFamily="34" charset="0"/>
                  <a:ea typeface="Arial"/>
                  <a:cs typeface="Arial" panose="020B0604020202020204" pitchFamily="34" charset="0"/>
                </a:rPr>
                <a:t> de las posiciones de directorio están ocupadas por las mujeres.</a:t>
              </a:r>
            </a:p>
          </p:txBody>
        </p:sp>
      </p:grpSp>
      <p:pic>
        <p:nvPicPr>
          <p:cNvPr id="15" name="Imagen 14">
            <a:extLst>
              <a:ext uri="{FF2B5EF4-FFF2-40B4-BE49-F238E27FC236}">
                <a16:creationId xmlns:a16="http://schemas.microsoft.com/office/drawing/2014/main" id="{C5E1A89B-F8DE-E3CC-2CC1-BC740A98E7DA}"/>
              </a:ext>
            </a:extLst>
          </p:cNvPr>
          <p:cNvPicPr>
            <a:picLocks noChangeAspect="1"/>
          </p:cNvPicPr>
          <p:nvPr/>
        </p:nvPicPr>
        <p:blipFill>
          <a:blip r:embed="rId4"/>
          <a:stretch>
            <a:fillRect/>
          </a:stretch>
        </p:blipFill>
        <p:spPr>
          <a:xfrm>
            <a:off x="5984595" y="2484493"/>
            <a:ext cx="2871767" cy="1609005"/>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2054" name="Picture 6" descr="Ilustración de Bandera De Argentina y más Vectores Libres de Derechos de Bandera  argentina - Bandera argentina, Argentina, Vector - iStock">
            <a:extLst>
              <a:ext uri="{FF2B5EF4-FFF2-40B4-BE49-F238E27FC236}">
                <a16:creationId xmlns:a16="http://schemas.microsoft.com/office/drawing/2014/main" id="{316FCB4B-3F4E-9BE2-4E08-48DAC691272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34641" y="3416793"/>
            <a:ext cx="1510932" cy="9455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221894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TotalTime>
  <Words>2639</Words>
  <Application>Microsoft Office PowerPoint</Application>
  <PresentationFormat>Presentación en pantalla (16:9)</PresentationFormat>
  <Paragraphs>175</Paragraphs>
  <Slides>24</Slides>
  <Notes>24</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24</vt:i4>
      </vt:variant>
    </vt:vector>
  </HeadingPairs>
  <TitlesOfParts>
    <vt:vector size="30" baseType="lpstr">
      <vt:lpstr>Arial</vt:lpstr>
      <vt:lpstr>Google Sans</vt:lpstr>
      <vt:lpstr>Montserrat</vt:lpstr>
      <vt:lpstr>Montserrat-Regular</vt:lpstr>
      <vt:lpstr>Wingdings</vt:lpstr>
      <vt:lpstr>Simple Light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Mariana Sama</dc:creator>
  <cp:lastModifiedBy>Cordero, Evangelina Natalia</cp:lastModifiedBy>
  <cp:revision>1</cp:revision>
  <dcterms:modified xsi:type="dcterms:W3CDTF">2023-11-28T03:27:39Z</dcterms:modified>
</cp:coreProperties>
</file>